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2" userDrawn="1">
          <p15:clr>
            <a:srgbClr val="A4A3A4"/>
          </p15:clr>
        </p15:guide>
        <p15:guide id="2" pos="254" userDrawn="1">
          <p15:clr>
            <a:srgbClr val="A4A3A4"/>
          </p15:clr>
        </p15:guide>
        <p15:guide id="3" pos="7375" userDrawn="1">
          <p15:clr>
            <a:srgbClr val="A4A3A4"/>
          </p15:clr>
        </p15:guide>
        <p15:guide id="4" orient="horz" pos="638" userDrawn="1">
          <p15:clr>
            <a:srgbClr val="A4A3A4"/>
          </p15:clr>
        </p15:guide>
        <p15:guide id="5" orient="horz" pos="3786" userDrawn="1">
          <p15:clr>
            <a:srgbClr val="A4A3A4"/>
          </p15:clr>
        </p15:guide>
        <p15:guide id="6" orient="horz" pos="2133" userDrawn="1">
          <p15:clr>
            <a:srgbClr val="A4A3A4"/>
          </p15:clr>
        </p15:guide>
        <p15:guide id="7" pos="2682" userDrawn="1">
          <p15:clr>
            <a:srgbClr val="A4A3A4"/>
          </p15:clr>
        </p15:guide>
        <p15:guide id="8" pos="50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2"/>
        <p:guide pos="254"/>
        <p:guide pos="7375"/>
        <p:guide orient="horz" pos="638"/>
        <p:guide orient="horz" pos="3786"/>
        <p:guide orient="horz" pos="2133"/>
        <p:guide pos="2682"/>
        <p:guide pos="50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61c76fda1b4fcbd65844504935012c0"/>
          <p:cNvPicPr>
            <a:picLocks noChangeAspect="1"/>
          </p:cNvPicPr>
          <p:nvPr/>
        </p:nvPicPr>
        <p:blipFill>
          <a:blip r:embed="rId1"/>
          <a:srcRect t="7532"/>
          <a:stretch>
            <a:fillRect/>
          </a:stretch>
        </p:blipFill>
        <p:spPr>
          <a:xfrm>
            <a:off x="417830" y="1017905"/>
            <a:ext cx="11287760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常州恐龙园试驾场地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109970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常州恐龙园场地位于新北区汉江路。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2415" y="409829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长110m 宽70m 柏油地面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300KW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图片1_meitu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3695" y="1828800"/>
            <a:ext cx="3482340" cy="2131060"/>
          </a:xfrm>
          <a:prstGeom prst="rect">
            <a:avLst/>
          </a:prstGeom>
        </p:spPr>
      </p:pic>
      <p:pic>
        <p:nvPicPr>
          <p:cNvPr id="6" name="图片 5" descr="常州恐龙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" y="955675"/>
            <a:ext cx="7677785" cy="54298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439910" y="3509645"/>
            <a:ext cx="9855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奔驰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31975" y="6299835"/>
            <a:ext cx="1151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福克斯试驾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49105" y="6282690"/>
            <a:ext cx="976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福克斯试驾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18175" y="3503295"/>
            <a:ext cx="9842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奔驰试驾会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31975" y="3503295"/>
            <a:ext cx="1148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一汽奥迪试驾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55615" y="6282690"/>
            <a:ext cx="11004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福克斯试驾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2066"/>
          <a:stretch>
            <a:fillRect/>
          </a:stretch>
        </p:blipFill>
        <p:spPr>
          <a:xfrm>
            <a:off x="511175" y="1099820"/>
            <a:ext cx="3672205" cy="2374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b="11936"/>
          <a:stretch>
            <a:fillRect/>
          </a:stretch>
        </p:blipFill>
        <p:spPr>
          <a:xfrm>
            <a:off x="4291965" y="1099820"/>
            <a:ext cx="3656965" cy="23736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r="1841" b="8547"/>
          <a:stretch>
            <a:fillRect/>
          </a:stretch>
        </p:blipFill>
        <p:spPr>
          <a:xfrm>
            <a:off x="8057515" y="1099820"/>
            <a:ext cx="3656330" cy="23736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3192" t="3543"/>
          <a:stretch>
            <a:fillRect/>
          </a:stretch>
        </p:blipFill>
        <p:spPr>
          <a:xfrm>
            <a:off x="515620" y="3867785"/>
            <a:ext cx="3667125" cy="23856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2725" t="622"/>
          <a:stretch>
            <a:fillRect/>
          </a:stretch>
        </p:blipFill>
        <p:spPr>
          <a:xfrm>
            <a:off x="4292600" y="3868420"/>
            <a:ext cx="3671570" cy="23844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l="9006"/>
          <a:stretch>
            <a:fillRect/>
          </a:stretch>
        </p:blipFill>
        <p:spPr>
          <a:xfrm>
            <a:off x="8056880" y="3864610"/>
            <a:ext cx="3659505" cy="23812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b92d9f11-9325-44a1-9be0-b0bb8de6efde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常州恐龙园试驾场地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230</cp:revision>
  <dcterms:created xsi:type="dcterms:W3CDTF">2019-06-19T02:08:00Z</dcterms:created>
  <dcterms:modified xsi:type="dcterms:W3CDTF">2023-03-08T06:25:42Z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41B6042EC3EE4B24AEEF6129C6FECEDE</vt:lpwstr>
  </property>
</Properties>
</file>