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523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646" userDrawn="1">
          <p15:clr>
            <a:srgbClr val="A4A3A4"/>
          </p15:clr>
        </p15:guide>
        <p15:guide id="5" orient="horz" pos="4010" userDrawn="1">
          <p15:clr>
            <a:srgbClr val="A4A3A4"/>
          </p15:clr>
        </p15:guide>
        <p15:guide id="6" pos="2965" userDrawn="1">
          <p15:clr>
            <a:srgbClr val="A4A3A4"/>
          </p15:clr>
        </p15:guide>
        <p15:guide id="7" pos="5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7"/>
        <p:guide pos="523"/>
        <p:guide pos="7310"/>
        <p:guide orient="horz" pos="646"/>
        <p:guide orient="horz" pos="4010"/>
        <p:guide pos="2965"/>
        <p:guide pos="52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tt"/>
          <p:cNvPicPr>
            <a:picLocks noChangeAspect="1"/>
          </p:cNvPicPr>
          <p:nvPr/>
        </p:nvPicPr>
        <p:blipFill>
          <a:blip r:embed="rId1"/>
          <a:srcRect t="26459" b="24312"/>
          <a:stretch>
            <a:fillRect/>
          </a:stretch>
        </p:blipFill>
        <p:spPr>
          <a:xfrm>
            <a:off x="417195" y="1012825"/>
            <a:ext cx="1128585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惠州万弘越野场地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458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6560" y="599757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惠州万弘越野场地位于广东省惠州市龙江镇溪石下村公大坑，距离广州市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，距离东莞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，越野路线全程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20km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4650" y="3814445"/>
            <a:ext cx="43002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90000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越野全程</a:t>
            </a:r>
            <a:r>
              <a:rPr lang="en-US" altLang="zh-CN" sz="1200">
                <a:latin typeface="+mn-ea"/>
                <a:cs typeface="+mn-ea"/>
                <a:sym typeface="+mn-ea"/>
              </a:rPr>
              <a:t>20</a:t>
            </a:r>
            <a:r>
              <a:rPr lang="en-US" altLang="zh-CN" sz="1200">
                <a:latin typeface="+mn-ea"/>
                <a:cs typeface="+mn-ea"/>
                <a:sym typeface="+mn-ea"/>
              </a:rPr>
              <a:t>km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380v/40kw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333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011555"/>
            <a:ext cx="7418070" cy="5368925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1011555"/>
            <a:ext cx="3513455" cy="2778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388745" y="483235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9475" y="483235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18355" y="483235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222"/>
          <p:cNvPicPr/>
          <p:nvPr/>
        </p:nvPicPr>
        <p:blipFill>
          <a:blip r:embed="rId1"/>
          <a:srcRect l="2929"/>
          <a:stretch>
            <a:fillRect/>
          </a:stretch>
        </p:blipFill>
        <p:spPr>
          <a:xfrm>
            <a:off x="431165" y="2035810"/>
            <a:ext cx="3703955" cy="2658745"/>
          </a:xfrm>
          <a:prstGeom prst="rect">
            <a:avLst/>
          </a:prstGeom>
        </p:spPr>
      </p:pic>
      <p:pic>
        <p:nvPicPr>
          <p:cNvPr id="3" name="图片 2" descr="333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035810"/>
            <a:ext cx="3696335" cy="2669540"/>
          </a:xfrm>
          <a:prstGeom prst="rect">
            <a:avLst/>
          </a:prstGeom>
        </p:spPr>
      </p:pic>
      <p:pic>
        <p:nvPicPr>
          <p:cNvPr id="4" name="图片 3" descr="tt"/>
          <p:cNvPicPr>
            <a:picLocks noChangeAspect="1"/>
          </p:cNvPicPr>
          <p:nvPr/>
        </p:nvPicPr>
        <p:blipFill>
          <a:blip r:embed="rId3"/>
          <a:srcRect t="16304" b="14524"/>
          <a:stretch>
            <a:fillRect/>
          </a:stretch>
        </p:blipFill>
        <p:spPr>
          <a:xfrm>
            <a:off x="8057515" y="2047875"/>
            <a:ext cx="3679190" cy="26581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d0af4f1-9b03-4c81-9d2a-2ce8b2b36cb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惠州万弘越野场地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253</cp:revision>
  <dcterms:created xsi:type="dcterms:W3CDTF">2019-06-19T02:08:00Z</dcterms:created>
  <dcterms:modified xsi:type="dcterms:W3CDTF">2023-03-09T02:33:09Z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