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207" userDrawn="1">
          <p15:clr>
            <a:srgbClr val="A4A3A4"/>
          </p15:clr>
        </p15:guide>
        <p15:guide id="4" orient="horz" pos="628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2769" userDrawn="1">
          <p15:clr>
            <a:srgbClr val="A4A3A4"/>
          </p15:clr>
        </p15:guide>
        <p15:guide id="7" pos="5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6"/>
        <p:guide pos="258"/>
        <p:guide pos="7207"/>
        <p:guide orient="horz" pos="628"/>
        <p:guide orient="horz" pos="4176"/>
        <p:guide pos="2769"/>
        <p:guide pos="504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/>
          <a:stretch>
            <a:fillRect/>
          </a:stretch>
        </p:blipFill>
        <p:spPr>
          <a:xfrm>
            <a:off x="417830" y="1012190"/>
            <a:ext cx="1128712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惠州特铭尔越野场地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广东省惠州市特铭尔越野场地位于广东省温泉之乡龙门县，距县城5公里，广州市区140公里，惠州市区130公里，交通便利。场地占地面积六百余亩，自然湖景水面积百亩。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9085" y="3832860"/>
            <a:ext cx="38309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总面积400000㎡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越野路程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11km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6" b="5209"/>
          <a:stretch>
            <a:fillRect/>
          </a:stretch>
        </p:blipFill>
        <p:spPr>
          <a:xfrm>
            <a:off x="220345" y="996315"/>
            <a:ext cx="7698740" cy="56330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/>
          <a:stretch>
            <a:fillRect/>
          </a:stretch>
        </p:blipFill>
        <p:spPr>
          <a:xfrm>
            <a:off x="8015605" y="996315"/>
            <a:ext cx="3426460" cy="2299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186760" y="454977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哈弗汽车新车试驾会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-139" r="480" b="-139"/>
          <a:stretch>
            <a:fillRect/>
          </a:stretch>
        </p:blipFill>
        <p:spPr>
          <a:xfrm>
            <a:off x="201295" y="1908810"/>
            <a:ext cx="3840480" cy="251206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-139" r="3276" b="-139"/>
          <a:stretch>
            <a:fillRect/>
          </a:stretch>
        </p:blipFill>
        <p:spPr>
          <a:xfrm>
            <a:off x="4169410" y="1908810"/>
            <a:ext cx="3853180" cy="251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45918" y="454977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哈弗汽车新车试驾会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5788" y="454977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闪辆汽车嘉年华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" b="8041"/>
          <a:stretch>
            <a:fillRect/>
          </a:stretch>
        </p:blipFill>
        <p:spPr>
          <a:xfrm>
            <a:off x="8150225" y="1908810"/>
            <a:ext cx="3847465" cy="25114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a468dc5-7f50-4608-9fa1-8f5c6e3774e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惠州特铭尔越野场地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261</cp:revision>
  <dcterms:created xsi:type="dcterms:W3CDTF">2019-06-19T02:08:00Z</dcterms:created>
  <dcterms:modified xsi:type="dcterms:W3CDTF">2023-03-09T01:45:26Z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