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7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443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837" userDrawn="1">
          <p15:clr>
            <a:srgbClr val="A4A3A4"/>
          </p15:clr>
        </p15:guide>
        <p15:guide id="6" orient="horz" pos="3649" userDrawn="1">
          <p15:clr>
            <a:srgbClr val="A4A3A4"/>
          </p15:clr>
        </p15:guide>
        <p15:guide id="7" pos="49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427"/>
        <p:guide pos="263"/>
        <p:guide pos="7443"/>
        <p:guide orient="horz" pos="637"/>
        <p:guide orient="horz" pos="837"/>
        <p:guide orient="horz" pos="3649"/>
        <p:guide pos="492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5" r="5778"/>
          <a:stretch>
            <a:fillRect/>
          </a:stretch>
        </p:blipFill>
        <p:spPr>
          <a:xfrm>
            <a:off x="417830" y="1022985"/>
            <a:ext cx="11396980" cy="5824220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>
                <a:solidFill>
                  <a:schemeClr val="bg1"/>
                </a:solidFill>
              </a:rPr>
              <a:t>郑州越无止境试驾场地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05765" y="5369560"/>
            <a:ext cx="11397615" cy="148272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214110"/>
            <a:ext cx="744283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郑州越无止境试驾场地位于中原西路与商隐路交叉口向北800米。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824901" y="4187825"/>
            <a:ext cx="37750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 dirty="0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en-US" altLang="zh-CN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面积为15000㎡  水泥地面  全封闭</a:t>
            </a:r>
            <a:endParaRPr sz="1200" dirty="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en-US" altLang="zh-CN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380v/70kw  方便接水  固定洗手间</a:t>
            </a:r>
            <a:endParaRPr lang="zh-CN" altLang="en-US" sz="1200" dirty="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发布厅</a:t>
            </a:r>
            <a:endParaRPr lang="zh-CN" altLang="en-US" sz="1200" dirty="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950" y="1328738"/>
            <a:ext cx="3860306" cy="2456497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图片 3" descr="√郑州越无止境试驾场地-新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65" y="1324610"/>
            <a:ext cx="7400925" cy="42087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72b0194d9bcebcb34952f356b76f1c"/>
          <p:cNvPicPr>
            <a:picLocks noChangeAspect="1"/>
          </p:cNvPicPr>
          <p:nvPr/>
        </p:nvPicPr>
        <p:blipFill>
          <a:blip r:embed="rId1"/>
          <a:srcRect l="9030" t="371" r="906"/>
          <a:stretch>
            <a:fillRect/>
          </a:stretch>
        </p:blipFill>
        <p:spPr>
          <a:xfrm>
            <a:off x="496570" y="1101725"/>
            <a:ext cx="3696335" cy="23774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t="1988" r="12410"/>
          <a:stretch>
            <a:fillRect/>
          </a:stretch>
        </p:blipFill>
        <p:spPr>
          <a:xfrm>
            <a:off x="4302125" y="3965575"/>
            <a:ext cx="3695700" cy="23469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t="3605" r="4219" b="4585"/>
          <a:stretch>
            <a:fillRect/>
          </a:stretch>
        </p:blipFill>
        <p:spPr>
          <a:xfrm>
            <a:off x="496570" y="3965575"/>
            <a:ext cx="3692525" cy="2346960"/>
          </a:xfrm>
          <a:prstGeom prst="rect">
            <a:avLst/>
          </a:prstGeom>
        </p:spPr>
      </p:pic>
      <p:pic>
        <p:nvPicPr>
          <p:cNvPr id="5" name="图片 4" descr="1b811467d583b8b3bfdcfdd4b2cc421"/>
          <p:cNvPicPr>
            <a:picLocks noChangeAspect="1"/>
          </p:cNvPicPr>
          <p:nvPr/>
        </p:nvPicPr>
        <p:blipFill>
          <a:blip r:embed="rId4"/>
          <a:srcRect r="8487"/>
          <a:stretch>
            <a:fillRect/>
          </a:stretch>
        </p:blipFill>
        <p:spPr>
          <a:xfrm>
            <a:off x="4302125" y="1101725"/>
            <a:ext cx="3684905" cy="23780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l="2940" r="16127"/>
          <a:stretch>
            <a:fillRect/>
          </a:stretch>
        </p:blipFill>
        <p:spPr>
          <a:xfrm>
            <a:off x="8096250" y="1101090"/>
            <a:ext cx="3717290" cy="23780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09090" y="3543300"/>
            <a:ext cx="14084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长安</a:t>
            </a:r>
            <a:r>
              <a:rPr lang="en-US" altLang="zh-CN" sz="1200">
                <a:latin typeface="+mn-ea"/>
                <a:cs typeface="+mn-ea"/>
              </a:rPr>
              <a:t>CS95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09090" y="6364605"/>
            <a:ext cx="13862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华晨中华试驾会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43550" y="3543300"/>
            <a:ext cx="12750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吉利汽车试驾会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264650" y="3543300"/>
            <a:ext cx="15748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全新逍客试驾体验会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43550" y="6369685"/>
            <a:ext cx="14331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上汽大通试驾会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rcRect l="6159" t="2641" r="7832" b="1121"/>
          <a:stretch>
            <a:fillRect/>
          </a:stretch>
        </p:blipFill>
        <p:spPr>
          <a:xfrm>
            <a:off x="8110855" y="3965575"/>
            <a:ext cx="3705860" cy="23418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373235" y="6369685"/>
            <a:ext cx="14744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上汽大通试驾会</a:t>
            </a:r>
            <a:endParaRPr lang="zh-CN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ec1c1203-afbb-44c1-b1ec-9d773d9b538b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郑州越无止境试驾场地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郑州越无止境试驾场地</dc:title>
  <dc:creator/>
  <cp:lastModifiedBy>s_兔玖</cp:lastModifiedBy>
  <cp:revision>225</cp:revision>
  <dcterms:created xsi:type="dcterms:W3CDTF">2019-06-19T02:08:00Z</dcterms:created>
  <dcterms:modified xsi:type="dcterms:W3CDTF">2023-03-08T07:44:25Z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F0537DF0AC6C4F3F8A5605B60245B4DA</vt:lpwstr>
  </property>
</Properties>
</file>