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7" userDrawn="1">
          <p15:clr>
            <a:srgbClr val="A4A3A4"/>
          </p15:clr>
        </p15:guide>
        <p15:guide id="2" pos="251" userDrawn="1">
          <p15:clr>
            <a:srgbClr val="A4A3A4"/>
          </p15:clr>
        </p15:guide>
        <p15:guide id="3" pos="7392" userDrawn="1">
          <p15:clr>
            <a:srgbClr val="A4A3A4"/>
          </p15:clr>
        </p15:guide>
        <p15:guide id="4" orient="horz" pos="624" userDrawn="1">
          <p15:clr>
            <a:srgbClr val="A4A3A4"/>
          </p15:clr>
        </p15:guide>
        <p15:guide id="5" orient="horz" pos="3931" userDrawn="1">
          <p15:clr>
            <a:srgbClr val="A4A3A4"/>
          </p15:clr>
        </p15:guide>
        <p15:guide id="6" pos="2531" userDrawn="1">
          <p15:clr>
            <a:srgbClr val="A4A3A4"/>
          </p15:clr>
        </p15:guide>
        <p15:guide id="7" pos="48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FE552E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487"/>
        <p:guide pos="251"/>
        <p:guide pos="7392"/>
        <p:guide orient="horz" pos="624"/>
        <p:guide orient="horz" pos="3931"/>
        <p:guide pos="2531"/>
        <p:guide pos="480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r="9614"/>
          <a:stretch>
            <a:fillRect/>
          </a:stretch>
        </p:blipFill>
        <p:spPr>
          <a:xfrm>
            <a:off x="417830" y="989330"/>
            <a:ext cx="11313795" cy="586803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16560" y="1012190"/>
            <a:ext cx="11289030" cy="635000"/>
          </a:xfrm>
        </p:spPr>
        <p:txBody>
          <a:bodyPr/>
          <a:lstStyle/>
          <a:p>
            <a:r>
              <a:rPr lang="zh-CN" altLang="en-US">
                <a:solidFill>
                  <a:schemeClr val="bg1">
                    <a:lumMod val="95000"/>
                  </a:schemeClr>
                </a:solidFill>
              </a:rPr>
              <a:t>长春东北亚试驾场地</a:t>
            </a:r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714365"/>
            <a:ext cx="11308715" cy="114363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5918835"/>
            <a:ext cx="113144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长春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东北亚试驾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场地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位于长春市东北亚机械城园区内，地处长德新区，毗邻中韩合作示范园，距离长春市18公里，交通方便，封闭场地，常用试驾场地面积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000平方米，可扩展面积30000平方米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可用于举办汽车赛事、试乘试驾活动、汽车性能测试及驾控培训等。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764780" y="4108450"/>
            <a:ext cx="38309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2万/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长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米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宽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90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米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总面积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9000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㎡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场地可拓展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柏油路面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封闭场地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380V/40kw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卫生间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3603" r="31506"/>
          <a:stretch>
            <a:fillRect/>
          </a:stretch>
        </p:blipFill>
        <p:spPr>
          <a:xfrm>
            <a:off x="7624445" y="989965"/>
            <a:ext cx="4111625" cy="2959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09" y="989964"/>
            <a:ext cx="6484319" cy="5547299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361440" y="4717415"/>
            <a:ext cx="1977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</a:rPr>
              <a:t>场地实景图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r="24325"/>
          <a:stretch>
            <a:fillRect/>
          </a:stretch>
        </p:blipFill>
        <p:spPr>
          <a:xfrm>
            <a:off x="526415" y="2333625"/>
            <a:ext cx="3630930" cy="22421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23693"/>
          <a:stretch>
            <a:fillRect/>
          </a:stretch>
        </p:blipFill>
        <p:spPr>
          <a:xfrm>
            <a:off x="4272915" y="2332990"/>
            <a:ext cx="3662680" cy="22428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165" y="2333625"/>
            <a:ext cx="3691255" cy="224218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107305" y="4717415"/>
            <a:ext cx="1977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</a:rPr>
              <a:t>场地实景图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977630" y="4717415"/>
            <a:ext cx="1977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</a:rPr>
              <a:t>场地实景图</a:t>
            </a:r>
            <a:endParaRPr lang="zh-CN" altLang="en-US" sz="1200">
              <a:latin typeface="+mn-ea"/>
              <a:cs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KSO_WPP_MARK_KEY" val="db41d874-a53d-493f-af07-06e3cb96635d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WPS 演示</Application>
  <PresentationFormat>宽屏</PresentationFormat>
  <Paragraphs>15</Paragraphs>
  <Slides>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长春东北亚试驾场地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长春东北亚试驾场地</dc:title>
  <dc:creator/>
  <cp:lastModifiedBy>s_兔玖</cp:lastModifiedBy>
  <cp:revision>261</cp:revision>
  <dcterms:created xsi:type="dcterms:W3CDTF">2019-06-19T02:08:00Z</dcterms:created>
  <dcterms:modified xsi:type="dcterms:W3CDTF">2023-03-08T08:52:19Z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F9A3CC92C1904D349E7047435F034C00</vt:lpwstr>
  </property>
</Properties>
</file>