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8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90" userDrawn="1">
          <p15:clr>
            <a:srgbClr val="A4A3A4"/>
          </p15:clr>
        </p15:guide>
        <p15:guide id="4" orient="horz" pos="721" userDrawn="1">
          <p15:clr>
            <a:srgbClr val="A4A3A4"/>
          </p15:clr>
        </p15:guide>
        <p15:guide id="5" orient="horz" pos="3784" userDrawn="1">
          <p15:clr>
            <a:srgbClr val="A4A3A4"/>
          </p15:clr>
        </p15:guide>
        <p15:guide id="6" orient="horz" pos="2154" userDrawn="1">
          <p15:clr>
            <a:srgbClr val="A4A3A4"/>
          </p15:clr>
        </p15:guide>
        <p15:guide id="7" pos="2678" userDrawn="1">
          <p15:clr>
            <a:srgbClr val="A4A3A4"/>
          </p15:clr>
        </p15:guide>
        <p15:guide id="8" pos="4974" userDrawn="1">
          <p15:clr>
            <a:srgbClr val="A4A3A4"/>
          </p15:clr>
        </p15:guide>
        <p15:guide id="9" pos="5047" userDrawn="1">
          <p15:clr>
            <a:srgbClr val="A4A3A4"/>
          </p15:clr>
        </p15:guide>
        <p15:guide id="10" pos="2610" userDrawn="1">
          <p15:clr>
            <a:srgbClr val="A4A3A4"/>
          </p15:clr>
        </p15:guide>
        <p15:guide id="11" orient="horz" pos="721" userDrawn="1">
          <p15:clr>
            <a:srgbClr val="A4A3A4"/>
          </p15:clr>
        </p15:guide>
        <p15:guide id="12" orient="horz" pos="6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398"/>
        <p:guide pos="263"/>
        <p:guide pos="7390"/>
        <p:guide orient="horz" pos="721"/>
        <p:guide orient="horz" pos="3784"/>
        <p:guide orient="horz" pos="2154"/>
        <p:guide pos="2678"/>
        <p:guide pos="4974"/>
        <p:guide pos="5047"/>
        <p:guide pos="2610"/>
        <p:guide orient="horz" pos="721"/>
        <p:guide orient="horz" pos="62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082c9d829a2ced4f7971ffe299ab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245" y="993140"/>
            <a:ext cx="11319510" cy="58464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长春农博园试驾场地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90920"/>
            <a:ext cx="1050607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长春农博园试驾场地，完善的配套设施，交通十分便利，全封闭开阔无障碍物场地，适合各类汽车品牌试乘试驾、汽车测评、大型团购会等。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963535" y="4060190"/>
            <a:ext cx="41871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长140m 宽70m 面积约为10000平方米  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长155m 宽130m 面积约为20000平方米 柏油地面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380v/80A 方便接水 固定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洗手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间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0" name="图片 9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22590" y="1781810"/>
            <a:ext cx="3719830" cy="2258060"/>
          </a:xfrm>
          <a:prstGeom prst="rect">
            <a:avLst/>
          </a:prstGeom>
        </p:spPr>
      </p:pic>
      <p:pic>
        <p:nvPicPr>
          <p:cNvPr id="2" name="图片 1" descr="长春农博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0" y="1123950"/>
            <a:ext cx="6149340" cy="48958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792605" y="6247765"/>
            <a:ext cx="1167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斯巴鲁试驾会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439275" y="6256020"/>
            <a:ext cx="1151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斯巴鲁试驾会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03070" y="3460750"/>
            <a:ext cx="1346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广汽三菱试驾会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49265" y="6247765"/>
            <a:ext cx="13004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斯巴鲁试驾会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49265" y="3479165"/>
            <a:ext cx="13055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latin typeface="+mn-ea"/>
                <a:cs typeface="+mn-ea"/>
              </a:rPr>
              <a:t>NISSAN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17025" y="3463925"/>
            <a:ext cx="15424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比亚迪汽车试驾会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3" name="图片 2" descr="图片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1138555"/>
            <a:ext cx="3724910" cy="2282190"/>
          </a:xfrm>
          <a:prstGeom prst="rect">
            <a:avLst/>
          </a:prstGeom>
        </p:spPr>
      </p:pic>
      <p:pic>
        <p:nvPicPr>
          <p:cNvPr id="4" name="图片 3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960" y="1138555"/>
            <a:ext cx="3649980" cy="2280920"/>
          </a:xfrm>
          <a:prstGeom prst="rect">
            <a:avLst/>
          </a:prstGeom>
        </p:spPr>
      </p:pic>
      <p:pic>
        <p:nvPicPr>
          <p:cNvPr id="7" name="图片 6" descr="图片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445" y="1138555"/>
            <a:ext cx="3719195" cy="22802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 l="3564"/>
          <a:stretch>
            <a:fillRect/>
          </a:stretch>
        </p:blipFill>
        <p:spPr>
          <a:xfrm>
            <a:off x="414655" y="3862705"/>
            <a:ext cx="3720465" cy="228092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r="2758"/>
          <a:stretch>
            <a:fillRect/>
          </a:stretch>
        </p:blipFill>
        <p:spPr>
          <a:xfrm>
            <a:off x="4239895" y="3862705"/>
            <a:ext cx="3649980" cy="227711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rcRect r="3364"/>
          <a:stretch>
            <a:fillRect/>
          </a:stretch>
        </p:blipFill>
        <p:spPr>
          <a:xfrm>
            <a:off x="8014335" y="3855720"/>
            <a:ext cx="3719830" cy="228409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WIxYjkzMjc4NDY0ODk3ODM0Mzk1YjQwYzJlY2RjYWQifQ=="/>
  <p:tag name="KSO_WPP_MARK_KEY" val="56c23c2e-724b-4b44-93b3-54051e8e88c4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WPS 演示</Application>
  <PresentationFormat>宽屏</PresentationFormat>
  <Paragraphs>22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长春农博园试驾场地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长春农博园试驾场地</dc:title>
  <dc:creator/>
  <cp:lastModifiedBy>s_兔玖</cp:lastModifiedBy>
  <cp:revision>237</cp:revision>
  <dcterms:created xsi:type="dcterms:W3CDTF">2019-06-19T02:08:00Z</dcterms:created>
  <dcterms:modified xsi:type="dcterms:W3CDTF">2023-03-08T06:38:33Z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8DE5A0688DDA44CAAC8EA161D857C8F2</vt:lpwstr>
  </property>
</Properties>
</file>