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32" userDrawn="1">
          <p15:clr>
            <a:srgbClr val="A4A3A4"/>
          </p15:clr>
        </p15:guide>
        <p15:guide id="4" orient="horz" pos="809" userDrawn="1">
          <p15:clr>
            <a:srgbClr val="A4A3A4"/>
          </p15:clr>
        </p15:guide>
        <p15:guide id="5" orient="horz" pos="3612" userDrawn="1">
          <p15:clr>
            <a:srgbClr val="A4A3A4"/>
          </p15:clr>
        </p15:guide>
        <p15:guide id="6" orient="horz" pos="1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1"/>
        <p:guide pos="263"/>
        <p:guide pos="7332"/>
        <p:guide orient="horz" pos="809"/>
        <p:guide orient="horz" pos="3612"/>
        <p:guide orient="horz" pos="1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59abb8ec54e736d1e58db1cf97504fc2d7626985.jpg59abb8ec54e736d1e58db1cf97504fc2d7626985"/>
          <p:cNvPicPr>
            <a:picLocks noChangeAspect="1"/>
          </p:cNvPicPr>
          <p:nvPr/>
        </p:nvPicPr>
        <p:blipFill>
          <a:blip r:embed="rId1"/>
          <a:srcRect t="4750" b="18372"/>
          <a:stretch>
            <a:fillRect/>
          </a:stretch>
        </p:blipFill>
        <p:spPr>
          <a:xfrm>
            <a:off x="418465" y="1009650"/>
            <a:ext cx="11433810" cy="58483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长沙捞刀河试驾场地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长沙捞刀河试驾场地，位于长沙市开福区捞刀河村沙湖子附近。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9100" y="432625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长260m  宽60m 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总面积约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15600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㎡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柏油地面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60A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265" y="1898650"/>
            <a:ext cx="3629025" cy="2047875"/>
          </a:xfrm>
          <a:prstGeom prst="rect">
            <a:avLst/>
          </a:prstGeom>
        </p:spPr>
      </p:pic>
      <p:pic>
        <p:nvPicPr>
          <p:cNvPr id="4" name="图片 3" descr="长沙捞刀河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" y="1283970"/>
            <a:ext cx="7299325" cy="45002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199880" y="6412865"/>
            <a:ext cx="14827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众泰</a:t>
            </a:r>
            <a:r>
              <a:rPr lang="en-US" altLang="zh-CN" sz="1200">
                <a:latin typeface="+mn-ea"/>
                <a:cs typeface="+mn-ea"/>
              </a:rPr>
              <a:t>T800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8610" y="6412865"/>
            <a:ext cx="127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沃尔沃体验试驾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19895" y="3542030"/>
            <a:ext cx="1127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讴歌体验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20495" y="3603625"/>
            <a:ext cx="1848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JEEP</a:t>
            </a:r>
            <a:r>
              <a:rPr lang="zh-CN" altLang="en-US" sz="1200">
                <a:latin typeface="+mn-ea"/>
                <a:cs typeface="+mn-ea"/>
              </a:rPr>
              <a:t>大指挥官体验</a:t>
            </a:r>
            <a:r>
              <a:rPr lang="zh-CN" sz="1200">
                <a:latin typeface="+mn-ea"/>
                <a:cs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33340" y="3543300"/>
            <a:ext cx="2072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梅赛德斯奔驰大</a:t>
            </a:r>
            <a:r>
              <a:rPr lang="en-US" altLang="zh-CN" sz="1200">
                <a:latin typeface="+mn-ea"/>
                <a:cs typeface="+mn-ea"/>
              </a:rPr>
              <a:t>G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04460" y="6412865"/>
            <a:ext cx="1750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27f9d3385343fbf21eba9be4bc7eca8067388f8d.jpg27f9d3385343fbf21eba9be4bc7eca8067388f8d"/>
          <p:cNvPicPr>
            <a:picLocks noChangeAspect="1"/>
          </p:cNvPicPr>
          <p:nvPr/>
        </p:nvPicPr>
        <p:blipFill>
          <a:blip r:embed="rId1"/>
          <a:srcRect r="2704" b="5347"/>
          <a:stretch>
            <a:fillRect/>
          </a:stretch>
        </p:blipFill>
        <p:spPr>
          <a:xfrm>
            <a:off x="410845" y="1156335"/>
            <a:ext cx="3724275" cy="2385695"/>
          </a:xfrm>
          <a:prstGeom prst="rect">
            <a:avLst/>
          </a:prstGeom>
        </p:spPr>
      </p:pic>
      <p:pic>
        <p:nvPicPr>
          <p:cNvPr id="3" name="图片 2" descr="C:\Users\hijia\Desktop\916af8c79f3df8dcda86b256c111728b451028e7.jpg916af8c79f3df8dcda86b256c111728b451028e7"/>
          <p:cNvPicPr>
            <a:picLocks noChangeAspect="1"/>
          </p:cNvPicPr>
          <p:nvPr/>
        </p:nvPicPr>
        <p:blipFill>
          <a:blip r:embed="rId2"/>
          <a:srcRect t="20125" r="5735"/>
          <a:stretch>
            <a:fillRect/>
          </a:stretch>
        </p:blipFill>
        <p:spPr>
          <a:xfrm>
            <a:off x="4209415" y="1156970"/>
            <a:ext cx="3733800" cy="2385060"/>
          </a:xfrm>
          <a:prstGeom prst="rect">
            <a:avLst/>
          </a:prstGeom>
        </p:spPr>
      </p:pic>
      <p:pic>
        <p:nvPicPr>
          <p:cNvPr id="11" name="图片 10" descr="C:\Users\hijia\Desktop\n_v2cb42b758988e48869d1da38558c7672e.jpgn_v2cb42b758988e48869d1da38558c7672e"/>
          <p:cNvPicPr>
            <a:picLocks noChangeAspect="1"/>
          </p:cNvPicPr>
          <p:nvPr/>
        </p:nvPicPr>
        <p:blipFill>
          <a:blip r:embed="rId3"/>
          <a:srcRect t="4793" r="695" b="10221"/>
          <a:stretch>
            <a:fillRect/>
          </a:stretch>
        </p:blipFill>
        <p:spPr>
          <a:xfrm>
            <a:off x="8017510" y="1155065"/>
            <a:ext cx="3721100" cy="2388235"/>
          </a:xfrm>
          <a:prstGeom prst="rect">
            <a:avLst/>
          </a:prstGeom>
        </p:spPr>
      </p:pic>
      <p:pic>
        <p:nvPicPr>
          <p:cNvPr id="13" name="图片 12" descr="C:\Users\hijia\Desktop\下载.jpg下载"/>
          <p:cNvPicPr>
            <a:picLocks noChangeAspect="1"/>
          </p:cNvPicPr>
          <p:nvPr/>
        </p:nvPicPr>
        <p:blipFill>
          <a:blip r:embed="rId4"/>
          <a:srcRect r="10776" b="733"/>
          <a:stretch>
            <a:fillRect/>
          </a:stretch>
        </p:blipFill>
        <p:spPr>
          <a:xfrm>
            <a:off x="8016875" y="3947795"/>
            <a:ext cx="3733800" cy="2387600"/>
          </a:xfrm>
          <a:prstGeom prst="rect">
            <a:avLst/>
          </a:prstGeom>
        </p:spPr>
      </p:pic>
      <p:pic>
        <p:nvPicPr>
          <p:cNvPr id="4" name="图片 3" descr="P1560645543260fH4964sl2wyshQlGMdjRnD"/>
          <p:cNvPicPr>
            <a:picLocks noChangeAspect="1"/>
          </p:cNvPicPr>
          <p:nvPr/>
        </p:nvPicPr>
        <p:blipFill>
          <a:blip r:embed="rId5"/>
          <a:srcRect r="7717"/>
          <a:stretch>
            <a:fillRect/>
          </a:stretch>
        </p:blipFill>
        <p:spPr>
          <a:xfrm>
            <a:off x="411480" y="3957320"/>
            <a:ext cx="3723640" cy="2377440"/>
          </a:xfrm>
          <a:prstGeom prst="rect">
            <a:avLst/>
          </a:prstGeom>
        </p:spPr>
      </p:pic>
      <p:pic>
        <p:nvPicPr>
          <p:cNvPr id="5" name="图片 4" descr="新网站图片"/>
          <p:cNvPicPr>
            <a:picLocks noChangeAspect="1"/>
          </p:cNvPicPr>
          <p:nvPr/>
        </p:nvPicPr>
        <p:blipFill>
          <a:blip r:embed="rId6"/>
          <a:srcRect r="13018"/>
          <a:stretch>
            <a:fillRect/>
          </a:stretch>
        </p:blipFill>
        <p:spPr>
          <a:xfrm>
            <a:off x="4209415" y="3957320"/>
            <a:ext cx="3733165" cy="23869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4c94c144-dcc8-4968-a8a1-d755cf95a50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长沙捞刀河试驾场地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223</cp:revision>
  <dcterms:created xsi:type="dcterms:W3CDTF">2019-06-19T02:08:00Z</dcterms:created>
  <dcterms:modified xsi:type="dcterms:W3CDTF">2023-03-08T07:23:53Z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421CF9D36E614ECDB17549A20E493136</vt:lpwstr>
  </property>
</Properties>
</file>