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368" userDrawn="1">
          <p15:clr>
            <a:srgbClr val="A4A3A4"/>
          </p15:clr>
        </p15:guide>
        <p15:guide id="3" pos="7460" userDrawn="1">
          <p15:clr>
            <a:srgbClr val="A4A3A4"/>
          </p15:clr>
        </p15:guide>
        <p15:guide id="4" orient="horz" pos="638" userDrawn="1">
          <p15:clr>
            <a:srgbClr val="A4A3A4"/>
          </p15:clr>
        </p15:guide>
        <p15:guide id="5" orient="horz" pos="3801" userDrawn="1">
          <p15:clr>
            <a:srgbClr val="A4A3A4"/>
          </p15:clr>
        </p15:guide>
        <p15:guide id="6" pos="5034" userDrawn="1">
          <p15:clr>
            <a:srgbClr val="A4A3A4"/>
          </p15:clr>
        </p15:guide>
        <p15:guide id="7" pos="2561" userDrawn="1">
          <p15:clr>
            <a:srgbClr val="A4A3A4"/>
          </p15:clr>
        </p15:guide>
        <p15:guide id="8" orient="horz" pos="21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368"/>
        <p:guide pos="7460"/>
        <p:guide orient="horz" pos="638"/>
        <p:guide orient="horz" pos="3801"/>
        <p:guide pos="5034"/>
        <p:guide pos="2561"/>
        <p:guide orient="horz" pos="21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20094500/output_1.pngoutput_1"/>
          <p:cNvPicPr>
            <a:picLocks noChangeAspect="1"/>
          </p:cNvPicPr>
          <p:nvPr/>
        </p:nvPicPr>
        <p:blipFill>
          <a:blip r:embed="rId1"/>
          <a:srcRect t="7095"/>
          <a:stretch>
            <a:fillRect/>
          </a:stretch>
        </p:blipFill>
        <p:spPr>
          <a:xfrm>
            <a:off x="462915" y="996315"/>
            <a:ext cx="11245215" cy="58616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长沙红星国展试驾场地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249035"/>
            <a:ext cx="1077214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长沙红星国际会展中心是长沙的一个标志性建筑，也是湖南省少数几家高标准、大规模、多功能的大型现代化展览场馆。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7" name="图片 4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1330325"/>
            <a:ext cx="3730625" cy="2329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7992745" y="406019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60m </a:t>
            </a:r>
            <a:r>
              <a:rPr lang="zh-CN" sz="1200">
                <a:latin typeface="+mn-ea"/>
                <a:cs typeface="+mn-ea"/>
                <a:sym typeface="+mn-ea"/>
              </a:rPr>
              <a:t>方砖</a:t>
            </a:r>
            <a:r>
              <a:rPr sz="1200">
                <a:latin typeface="+mn-ea"/>
                <a:cs typeface="+mn-ea"/>
                <a:sym typeface="+mn-ea"/>
              </a:rPr>
              <a:t>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300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不</a:t>
            </a:r>
            <a:r>
              <a:rPr lang="zh-CN"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长沙红星国展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30325"/>
            <a:ext cx="7290435" cy="5156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8470" y="3832225"/>
            <a:ext cx="3667125" cy="2295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r="3022"/>
          <a:stretch>
            <a:fillRect/>
          </a:stretch>
        </p:blipFill>
        <p:spPr>
          <a:xfrm>
            <a:off x="4268470" y="1054100"/>
            <a:ext cx="3667125" cy="23044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r="3453"/>
          <a:stretch>
            <a:fillRect/>
          </a:stretch>
        </p:blipFill>
        <p:spPr>
          <a:xfrm>
            <a:off x="459105" y="1054100"/>
            <a:ext cx="3699510" cy="2301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4230" t="1234" r="4717"/>
          <a:stretch>
            <a:fillRect/>
          </a:stretch>
        </p:blipFill>
        <p:spPr>
          <a:xfrm>
            <a:off x="8041640" y="3832225"/>
            <a:ext cx="3663950" cy="2287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" y="3832860"/>
            <a:ext cx="3699510" cy="22948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 t="3211"/>
          <a:stretch>
            <a:fillRect/>
          </a:stretch>
        </p:blipFill>
        <p:spPr>
          <a:xfrm>
            <a:off x="8045450" y="1045845"/>
            <a:ext cx="3662680" cy="23133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9025" y="343535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东风雷诺科雷嘉试驾会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435350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东风雷诺科雷嘉试驾会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19845" y="3435350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沃兰多试驾会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4570" y="6205220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长安马自达CX-5对比试驾会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80280" y="6205220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长安马自达CX-5对比试驾会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79180" y="6205220"/>
            <a:ext cx="2415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沃兰多试驾会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b25c1da-a6f4-4747-b2c1-62be3784a3ef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长沙红星国展试驾场地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254</cp:revision>
  <dcterms:created xsi:type="dcterms:W3CDTF">2019-06-19T02:08:00Z</dcterms:created>
  <dcterms:modified xsi:type="dcterms:W3CDTF">2023-03-08T07:20:11Z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C033A8BA452E458A902CAE0745DE241A</vt:lpwstr>
  </property>
</Properties>
</file>