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0" userDrawn="1">
          <p15:clr>
            <a:srgbClr val="A4A3A4"/>
          </p15:clr>
        </p15:guide>
        <p15:guide id="2" pos="266" userDrawn="1">
          <p15:clr>
            <a:srgbClr val="A4A3A4"/>
          </p15:clr>
        </p15:guide>
        <p15:guide id="3" pos="7376" userDrawn="1">
          <p15:clr>
            <a:srgbClr val="A4A3A4"/>
          </p15:clr>
        </p15:guide>
        <p15:guide id="4" orient="horz" pos="2174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2661" userDrawn="1">
          <p15:clr>
            <a:srgbClr val="A4A3A4"/>
          </p15:clr>
        </p15:guide>
        <p15:guide id="7" pos="49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20"/>
        <p:guide pos="266"/>
        <p:guide pos="7376"/>
        <p:guide orient="horz" pos="2174"/>
        <p:guide orient="horz" pos="3952"/>
        <p:guide pos="2661"/>
        <p:guide pos="49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2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头"/>
          <p:cNvPicPr>
            <a:picLocks noChangeAspect="1"/>
          </p:cNvPicPr>
          <p:nvPr/>
        </p:nvPicPr>
        <p:blipFill>
          <a:blip r:embed="rId1"/>
          <a:srcRect l="3866" r="9205"/>
          <a:stretch>
            <a:fillRect/>
          </a:stretch>
        </p:blipFill>
        <p:spPr>
          <a:xfrm>
            <a:off x="402590" y="993140"/>
            <a:ext cx="11309350" cy="58439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560" y="1012190"/>
            <a:ext cx="1128903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</a:rPr>
              <a:t>南宁高峰越野场地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714365"/>
            <a:ext cx="11308715" cy="1143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62915" y="6158230"/>
            <a:ext cx="1124902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南宁高峰越野场地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广西壮族自治区南宁市西乡塘区包南线辅路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。占地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亩，越野全封闭场地。场内设置有泥泞路、炮弹坑、驼峰、交叉轴、左右侧坡、涉水路、排骨路、碎石路等项目。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配有固定洗手间、停车位等设施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适合举办越野试驾、车辆评测、厂商内部培训等活动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qUZp73vwh1464075776827577146407577682"/>
          <p:cNvPicPr>
            <a:picLocks noChangeAspect="1"/>
          </p:cNvPicPr>
          <p:nvPr/>
        </p:nvPicPr>
        <p:blipFill>
          <a:blip r:embed="rId1"/>
          <a:srcRect l="7411"/>
          <a:stretch>
            <a:fillRect/>
          </a:stretch>
        </p:blipFill>
        <p:spPr>
          <a:xfrm>
            <a:off x="7626350" y="1011555"/>
            <a:ext cx="4093210" cy="2922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4780" y="4108450"/>
            <a:ext cx="39693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sz="1200">
                <a:latin typeface="+mn-ea"/>
                <a:cs typeface="+mn-ea"/>
                <a:sym typeface="+mn-ea"/>
              </a:rPr>
              <a:t>10000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2053590"/>
            <a:ext cx="7211695" cy="2785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 descr="微信图片_20230310091529"/>
          <p:cNvPicPr>
            <a:picLocks noChangeAspect="1"/>
          </p:cNvPicPr>
          <p:nvPr/>
        </p:nvPicPr>
        <p:blipFill>
          <a:blip r:embed="rId1"/>
          <a:srcRect t="12271"/>
          <a:stretch>
            <a:fillRect/>
          </a:stretch>
        </p:blipFill>
        <p:spPr>
          <a:xfrm>
            <a:off x="8020685" y="3841750"/>
            <a:ext cx="3689985" cy="2428875"/>
          </a:xfrm>
          <a:prstGeom prst="rect">
            <a:avLst/>
          </a:prstGeom>
        </p:spPr>
      </p:pic>
      <p:pic>
        <p:nvPicPr>
          <p:cNvPr id="19" name="图片 18" descr="微信图片_20230310091546"/>
          <p:cNvPicPr>
            <a:picLocks noChangeAspect="1"/>
          </p:cNvPicPr>
          <p:nvPr/>
        </p:nvPicPr>
        <p:blipFill>
          <a:blip r:embed="rId2"/>
          <a:srcRect t="11734"/>
          <a:stretch>
            <a:fillRect/>
          </a:stretch>
        </p:blipFill>
        <p:spPr>
          <a:xfrm>
            <a:off x="4226560" y="3842385"/>
            <a:ext cx="3671570" cy="2431415"/>
          </a:xfrm>
          <a:prstGeom prst="rect">
            <a:avLst/>
          </a:prstGeom>
        </p:spPr>
      </p:pic>
      <p:pic>
        <p:nvPicPr>
          <p:cNvPr id="9" name="图片 8" descr="2qUZp73vwh1464075776827577146407577682"/>
          <p:cNvPicPr>
            <a:picLocks noChangeAspect="1"/>
          </p:cNvPicPr>
          <p:nvPr/>
        </p:nvPicPr>
        <p:blipFill>
          <a:blip r:embed="rId3"/>
          <a:srcRect t="648"/>
          <a:stretch>
            <a:fillRect/>
          </a:stretch>
        </p:blipFill>
        <p:spPr>
          <a:xfrm>
            <a:off x="421640" y="3841115"/>
            <a:ext cx="3683000" cy="2432685"/>
          </a:xfrm>
          <a:prstGeom prst="rect">
            <a:avLst/>
          </a:prstGeom>
        </p:spPr>
      </p:pic>
      <p:pic>
        <p:nvPicPr>
          <p:cNvPr id="5" name="图片 4" descr="微信图片_20230310091541"/>
          <p:cNvPicPr>
            <a:picLocks noChangeAspect="1"/>
          </p:cNvPicPr>
          <p:nvPr/>
        </p:nvPicPr>
        <p:blipFill>
          <a:blip r:embed="rId4"/>
          <a:srcRect t="12259"/>
          <a:stretch>
            <a:fillRect/>
          </a:stretch>
        </p:blipFill>
        <p:spPr>
          <a:xfrm>
            <a:off x="8020685" y="1011555"/>
            <a:ext cx="3692525" cy="2431415"/>
          </a:xfrm>
          <a:prstGeom prst="rect">
            <a:avLst/>
          </a:prstGeom>
        </p:spPr>
      </p:pic>
      <p:pic>
        <p:nvPicPr>
          <p:cNvPr id="4" name="图片 3" descr="微信图片_20230310091550"/>
          <p:cNvPicPr>
            <a:picLocks noChangeAspect="1"/>
          </p:cNvPicPr>
          <p:nvPr/>
        </p:nvPicPr>
        <p:blipFill>
          <a:blip r:embed="rId5"/>
          <a:srcRect l="396" t="12190"/>
          <a:stretch>
            <a:fillRect/>
          </a:stretch>
        </p:blipFill>
        <p:spPr>
          <a:xfrm>
            <a:off x="4224020" y="1011555"/>
            <a:ext cx="3677920" cy="2433955"/>
          </a:xfrm>
          <a:prstGeom prst="rect">
            <a:avLst/>
          </a:prstGeom>
        </p:spPr>
      </p:pic>
      <p:pic>
        <p:nvPicPr>
          <p:cNvPr id="3" name="图片 2" descr="微信图片_20230310091336"/>
          <p:cNvPicPr>
            <a:picLocks noChangeAspect="1"/>
          </p:cNvPicPr>
          <p:nvPr/>
        </p:nvPicPr>
        <p:blipFill>
          <a:blip r:embed="rId6"/>
          <a:srcRect t="11843"/>
          <a:stretch>
            <a:fillRect/>
          </a:stretch>
        </p:blipFill>
        <p:spPr>
          <a:xfrm>
            <a:off x="417830" y="1011555"/>
            <a:ext cx="3687445" cy="24390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60475" y="3479165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75090" y="3479165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4100" y="3479165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67155" y="6337300"/>
            <a:ext cx="1782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0025" y="6337300"/>
            <a:ext cx="1828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82895" y="6337300"/>
            <a:ext cx="1473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db41d874-a53d-493f-af07-06e3cb96635d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南宁高峰越野场地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长春东北亚试驾场地</dc:title>
  <dc:creator/>
  <cp:lastModifiedBy>LIU</cp:lastModifiedBy>
  <cp:revision>283</cp:revision>
  <dcterms:created xsi:type="dcterms:W3CDTF">2019-06-19T02:08:00Z</dcterms:created>
  <dcterms:modified xsi:type="dcterms:W3CDTF">2023-03-10T03:23:05Z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6E9A168D8210400EAB6F90C636C95098</vt:lpwstr>
  </property>
</Properties>
</file>