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3"/>
    <p:sldId id="414" r:id="rId4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9" userDrawn="1">
          <p15:clr>
            <a:srgbClr val="A4A3A4"/>
          </p15:clr>
        </p15:guide>
        <p15:guide id="2" pos="274" userDrawn="1">
          <p15:clr>
            <a:srgbClr val="A4A3A4"/>
          </p15:clr>
        </p15:guide>
        <p15:guide id="3" pos="7385" userDrawn="1">
          <p15:clr>
            <a:srgbClr val="A4A3A4"/>
          </p15:clr>
        </p15:guide>
        <p15:guide id="4" orient="horz" pos="573" userDrawn="1">
          <p15:clr>
            <a:srgbClr val="A4A3A4"/>
          </p15:clr>
        </p15:guide>
        <p15:guide id="5" orient="horz" pos="3823" userDrawn="1">
          <p15:clr>
            <a:srgbClr val="A4A3A4"/>
          </p15:clr>
        </p15:guide>
        <p15:guide id="6" orient="horz" pos="2102" userDrawn="1">
          <p15:clr>
            <a:srgbClr val="A4A3A4"/>
          </p15:clr>
        </p15:guide>
        <p15:guide id="7" pos="2661" userDrawn="1">
          <p15:clr>
            <a:srgbClr val="A4A3A4"/>
          </p15:clr>
        </p15:guide>
        <p15:guide id="8" pos="5046" userDrawn="1">
          <p15:clr>
            <a:srgbClr val="A4A3A4"/>
          </p15:clr>
        </p15:guide>
        <p15:guide id="9" pos="2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9"/>
        <p:guide pos="274"/>
        <p:guide pos="7385"/>
        <p:guide orient="horz" pos="573"/>
        <p:guide orient="horz" pos="3823"/>
        <p:guide orient="horz" pos="2102"/>
        <p:guide pos="2661"/>
        <p:guide pos="5046"/>
        <p:guide pos="24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l="1911" t="30985" r="2976" b="4187"/>
          <a:stretch>
            <a:fillRect/>
          </a:stretch>
        </p:blipFill>
        <p:spPr>
          <a:xfrm>
            <a:off x="417830" y="1011555"/>
            <a:ext cx="11283315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11555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兰州树屏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越野场地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8268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195" y="5846445"/>
            <a:ext cx="1123632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charset="-122"/>
              </a:rPr>
              <a:t>兰州树屏越野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charset="-122"/>
              </a:rPr>
              <a:t>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charset="-122"/>
              </a:rPr>
              <a:t>位于兰州市永登县树屏小镇度假村内，共设汽车试乘试驾体验区、亲子娱乐体验区、全地形越野体验区三大区域，与彩虹滑道、无动力游乐项目相邻，距树屏小镇度假村餐饮区不足200米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配套齐全的餐饮、娱乐、休闲、住宿服务设施。砂土路面，拥有山区上下山赛道、S弯道、U型弯、半山三连驼峰两座，交叉轴、炮弹坑、沙土路面、乱石路面、木头路、涉水坑、侧坡等专业赛道试驾项目，能够满足各类量产车型开展试乘试驾体验活动。</a:t>
            </a:r>
            <a:endParaRPr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等线" panose="02010600030101010101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10525" y="4400550"/>
            <a:ext cx="37077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线路总长2公里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380v/60kw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图片14"/>
          <p:cNvPicPr>
            <a:picLocks noChangeAspect="1"/>
          </p:cNvPicPr>
          <p:nvPr/>
        </p:nvPicPr>
        <p:blipFill>
          <a:blip r:embed="rId1"/>
          <a:srcRect l="2238" t="8949" r="4103" b="5219"/>
          <a:stretch>
            <a:fillRect/>
          </a:stretch>
        </p:blipFill>
        <p:spPr>
          <a:xfrm>
            <a:off x="8036560" y="1279525"/>
            <a:ext cx="3687445" cy="2451735"/>
          </a:xfrm>
          <a:prstGeom prst="rect">
            <a:avLst/>
          </a:prstGeom>
        </p:spPr>
      </p:pic>
      <p:pic>
        <p:nvPicPr>
          <p:cNvPr id="2" name="图片 1" descr="图片561"/>
          <p:cNvPicPr>
            <a:picLocks noChangeAspect="1"/>
          </p:cNvPicPr>
          <p:nvPr/>
        </p:nvPicPr>
        <p:blipFill>
          <a:blip r:embed="rId2"/>
          <a:srcRect l="1605" t="5344" r="3574" b="4218"/>
          <a:stretch>
            <a:fillRect/>
          </a:stretch>
        </p:blipFill>
        <p:spPr>
          <a:xfrm>
            <a:off x="443865" y="1211580"/>
            <a:ext cx="6969760" cy="50584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8"/>
          <p:cNvPicPr>
            <a:picLocks noChangeAspect="1"/>
          </p:cNvPicPr>
          <p:nvPr/>
        </p:nvPicPr>
        <p:blipFill>
          <a:blip r:embed="rId1"/>
          <a:srcRect l="1946" t="6708" r="3893" b="5125"/>
          <a:stretch>
            <a:fillRect/>
          </a:stretch>
        </p:blipFill>
        <p:spPr>
          <a:xfrm>
            <a:off x="525780" y="1024255"/>
            <a:ext cx="3632835" cy="2481580"/>
          </a:xfrm>
          <a:prstGeom prst="rect">
            <a:avLst/>
          </a:prstGeom>
        </p:spPr>
      </p:pic>
      <p:pic>
        <p:nvPicPr>
          <p:cNvPr id="4" name="图片 3" descr="图片9"/>
          <p:cNvPicPr>
            <a:picLocks noChangeAspect="1"/>
          </p:cNvPicPr>
          <p:nvPr/>
        </p:nvPicPr>
        <p:blipFill>
          <a:blip r:embed="rId2"/>
          <a:srcRect l="1689" t="3763" r="3608" b="9123"/>
          <a:stretch>
            <a:fillRect/>
          </a:stretch>
        </p:blipFill>
        <p:spPr>
          <a:xfrm>
            <a:off x="4301490" y="1026160"/>
            <a:ext cx="3639185" cy="2482215"/>
          </a:xfrm>
          <a:prstGeom prst="rect">
            <a:avLst/>
          </a:prstGeom>
        </p:spPr>
      </p:pic>
      <p:pic>
        <p:nvPicPr>
          <p:cNvPr id="5" name="图片 4" descr="图片10"/>
          <p:cNvPicPr>
            <a:picLocks noChangeAspect="1"/>
          </p:cNvPicPr>
          <p:nvPr/>
        </p:nvPicPr>
        <p:blipFill>
          <a:blip r:embed="rId3"/>
          <a:srcRect l="1946" t="5739" r="3893" b="5763"/>
          <a:stretch>
            <a:fillRect/>
          </a:stretch>
        </p:blipFill>
        <p:spPr>
          <a:xfrm>
            <a:off x="8083550" y="1018540"/>
            <a:ext cx="3639185" cy="2488565"/>
          </a:xfrm>
          <a:prstGeom prst="rect">
            <a:avLst/>
          </a:prstGeom>
        </p:spPr>
      </p:pic>
      <p:pic>
        <p:nvPicPr>
          <p:cNvPr id="19" name="图片 18" descr="图片16"/>
          <p:cNvPicPr>
            <a:picLocks noChangeAspect="1"/>
          </p:cNvPicPr>
          <p:nvPr/>
        </p:nvPicPr>
        <p:blipFill>
          <a:blip r:embed="rId4"/>
          <a:srcRect l="6544" t="2787" r="4550" b="6297"/>
          <a:stretch>
            <a:fillRect/>
          </a:stretch>
        </p:blipFill>
        <p:spPr>
          <a:xfrm>
            <a:off x="520700" y="3870325"/>
            <a:ext cx="3632200" cy="2489200"/>
          </a:xfrm>
          <a:prstGeom prst="rect">
            <a:avLst/>
          </a:prstGeom>
        </p:spPr>
      </p:pic>
      <p:pic>
        <p:nvPicPr>
          <p:cNvPr id="21" name="图片 20" descr="图片19"/>
          <p:cNvPicPr>
            <a:picLocks noChangeAspect="1"/>
          </p:cNvPicPr>
          <p:nvPr/>
        </p:nvPicPr>
        <p:blipFill>
          <a:blip r:embed="rId5"/>
          <a:srcRect l="2284" t="3031" r="8960" b="6062"/>
          <a:stretch>
            <a:fillRect/>
          </a:stretch>
        </p:blipFill>
        <p:spPr>
          <a:xfrm>
            <a:off x="4295775" y="3870325"/>
            <a:ext cx="3644900" cy="2489200"/>
          </a:xfrm>
          <a:prstGeom prst="rect">
            <a:avLst/>
          </a:prstGeom>
        </p:spPr>
      </p:pic>
      <p:pic>
        <p:nvPicPr>
          <p:cNvPr id="22" name="图片 21" descr="图片18"/>
          <p:cNvPicPr>
            <a:picLocks noChangeAspect="1"/>
          </p:cNvPicPr>
          <p:nvPr/>
        </p:nvPicPr>
        <p:blipFill>
          <a:blip r:embed="rId6"/>
          <a:srcRect l="5713" t="3177" r="6048" b="6684"/>
          <a:stretch>
            <a:fillRect/>
          </a:stretch>
        </p:blipFill>
        <p:spPr>
          <a:xfrm>
            <a:off x="8083550" y="3870325"/>
            <a:ext cx="3642360" cy="248983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957705" y="3550285"/>
            <a:ext cx="1537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9544685" y="3550920"/>
            <a:ext cx="1537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5690870" y="3551555"/>
            <a:ext cx="1537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  <p:sp>
        <p:nvSpPr>
          <p:cNvPr id="26" name="文本框 25"/>
          <p:cNvSpPr txBox="1"/>
          <p:nvPr/>
        </p:nvSpPr>
        <p:spPr>
          <a:xfrm>
            <a:off x="5597525" y="6402705"/>
            <a:ext cx="1219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sym typeface="+mn-ea"/>
              </a:rPr>
              <a:t>奔驰SUV之旅</a:t>
            </a:r>
            <a:endParaRPr lang="zh-CN" altLang="zh-CN" sz="1200"/>
          </a:p>
        </p:txBody>
      </p:sp>
      <p:sp>
        <p:nvSpPr>
          <p:cNvPr id="27" name="文本框 26"/>
          <p:cNvSpPr txBox="1"/>
          <p:nvPr/>
        </p:nvSpPr>
        <p:spPr>
          <a:xfrm>
            <a:off x="1550670" y="6403975"/>
            <a:ext cx="1859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1200">
                <a:sym typeface="+mn-ea"/>
              </a:rPr>
              <a:t>东风日产新奇骏试驾会</a:t>
            </a:r>
            <a:endParaRPr lang="zh-CN" altLang="zh-CN" sz="1200"/>
          </a:p>
        </p:txBody>
      </p:sp>
      <p:sp>
        <p:nvSpPr>
          <p:cNvPr id="28" name="文本框 27"/>
          <p:cNvSpPr txBox="1"/>
          <p:nvPr/>
        </p:nvSpPr>
        <p:spPr>
          <a:xfrm>
            <a:off x="9140190" y="6403975"/>
            <a:ext cx="1701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1200">
                <a:sym typeface="+mn-ea"/>
              </a:rPr>
              <a:t>一汽-大众试驾体验会</a:t>
            </a:r>
            <a:endParaRPr lang="zh-CN" altLang="zh-CN" sz="1200"/>
          </a:p>
        </p:txBody>
      </p:sp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PP_MARK_KEY" val="b2841ce3-d246-4ccd-8bef-a80bc5bddcee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等线</vt:lpstr>
      <vt:lpstr>Arial Unicode MS</vt:lpstr>
      <vt:lpstr>Calibri</vt:lpstr>
      <vt:lpstr>Office 主题​​</vt:lpstr>
      <vt:lpstr>兰州树屏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262</cp:revision>
  <dcterms:created xsi:type="dcterms:W3CDTF">2019-06-19T02:08:00Z</dcterms:created>
  <dcterms:modified xsi:type="dcterms:W3CDTF">2023-03-13T02:56:03Z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7B7CD0389165410C82F56D53001F480D</vt:lpwstr>
  </property>
</Properties>
</file>