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6" userDrawn="1">
          <p15:clr>
            <a:srgbClr val="A4A3A4"/>
          </p15:clr>
        </p15:guide>
        <p15:guide id="2" pos="157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094" userDrawn="1">
          <p15:clr>
            <a:srgbClr val="A4A3A4"/>
          </p15:clr>
        </p15:guide>
        <p15:guide id="7" pos="24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46"/>
        <p:guide pos="157"/>
        <p:guide pos="7358"/>
        <p:guide orient="horz" pos="637"/>
        <p:guide orient="horz" pos="3851"/>
        <p:guide pos="5094"/>
        <p:guide pos="249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30309164211"/>
          <p:cNvPicPr>
            <a:picLocks noChangeAspect="1"/>
          </p:cNvPicPr>
          <p:nvPr/>
        </p:nvPicPr>
        <p:blipFill>
          <a:blip r:embed="rId1"/>
          <a:srcRect t="6227"/>
          <a:stretch>
            <a:fillRect/>
          </a:stretch>
        </p:blipFill>
        <p:spPr>
          <a:xfrm>
            <a:off x="430530" y="910590"/>
            <a:ext cx="11278870" cy="59474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兰州陆港物流试驾场地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770" y="5371465"/>
            <a:ext cx="112350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9435" y="6212840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兰州陆港物流试驾场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位于甘肃省兰州市西固区，距离兰州市区30分钟车程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米，宽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水泥面积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13050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平米，总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面积约20000平米，水泥硬化路面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、柏油路面，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225" y="4208780"/>
            <a:ext cx="4107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145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90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地面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</a:t>
            </a:r>
            <a:endParaRPr 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380v/120Kw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微信图片_20230309164155"/>
          <p:cNvPicPr>
            <a:picLocks noChangeAspect="1"/>
          </p:cNvPicPr>
          <p:nvPr/>
        </p:nvPicPr>
        <p:blipFill>
          <a:blip r:embed="rId1"/>
          <a:srcRect l="13590"/>
          <a:stretch>
            <a:fillRect/>
          </a:stretch>
        </p:blipFill>
        <p:spPr>
          <a:xfrm>
            <a:off x="7757160" y="1289050"/>
            <a:ext cx="3893185" cy="2534285"/>
          </a:xfrm>
          <a:prstGeom prst="rect">
            <a:avLst/>
          </a:prstGeom>
        </p:spPr>
      </p:pic>
      <p:pic>
        <p:nvPicPr>
          <p:cNvPr id="2" name="图片 1" descr="0336a40a942865113fe84345de9828f"/>
          <p:cNvPicPr>
            <a:picLocks noChangeAspect="1"/>
          </p:cNvPicPr>
          <p:nvPr/>
        </p:nvPicPr>
        <p:blipFill>
          <a:blip r:embed="rId2"/>
          <a:srcRect l="14701" t="5583" r="15163"/>
          <a:stretch>
            <a:fillRect/>
          </a:stretch>
        </p:blipFill>
        <p:spPr>
          <a:xfrm>
            <a:off x="187325" y="986790"/>
            <a:ext cx="7467600" cy="5458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230309164200"/>
          <p:cNvPicPr>
            <a:picLocks noChangeAspect="1"/>
          </p:cNvPicPr>
          <p:nvPr/>
        </p:nvPicPr>
        <p:blipFill>
          <a:blip r:embed="rId1"/>
          <a:srcRect l="14076" r="1567"/>
          <a:stretch>
            <a:fillRect/>
          </a:stretch>
        </p:blipFill>
        <p:spPr>
          <a:xfrm>
            <a:off x="4215130" y="1028700"/>
            <a:ext cx="3761105" cy="2507615"/>
          </a:xfrm>
          <a:prstGeom prst="rect">
            <a:avLst/>
          </a:prstGeom>
        </p:spPr>
      </p:pic>
      <p:pic>
        <p:nvPicPr>
          <p:cNvPr id="4" name="图片 3" descr="微信图片_20230309164204"/>
          <p:cNvPicPr>
            <a:picLocks noChangeAspect="1"/>
          </p:cNvPicPr>
          <p:nvPr/>
        </p:nvPicPr>
        <p:blipFill>
          <a:blip r:embed="rId2"/>
          <a:srcRect l="2368" r="13930"/>
          <a:stretch>
            <a:fillRect/>
          </a:stretch>
        </p:blipFill>
        <p:spPr>
          <a:xfrm>
            <a:off x="8087360" y="1028700"/>
            <a:ext cx="3761105" cy="2507615"/>
          </a:xfrm>
          <a:prstGeom prst="rect">
            <a:avLst/>
          </a:prstGeom>
        </p:spPr>
      </p:pic>
      <p:pic>
        <p:nvPicPr>
          <p:cNvPr id="5" name="图片 4" descr="微信图片_20230309164211"/>
          <p:cNvPicPr>
            <a:picLocks noChangeAspect="1"/>
          </p:cNvPicPr>
          <p:nvPr/>
        </p:nvPicPr>
        <p:blipFill>
          <a:blip r:embed="rId3"/>
          <a:srcRect l="14046" r="1585"/>
          <a:stretch>
            <a:fillRect/>
          </a:stretch>
        </p:blipFill>
        <p:spPr>
          <a:xfrm>
            <a:off x="351155" y="1028700"/>
            <a:ext cx="3752850" cy="2507615"/>
          </a:xfrm>
          <a:prstGeom prst="rect">
            <a:avLst/>
          </a:prstGeom>
        </p:spPr>
      </p:pic>
      <p:pic>
        <p:nvPicPr>
          <p:cNvPr id="6" name="图片 5" descr="微信图片_20230310100906"/>
          <p:cNvPicPr>
            <a:picLocks noChangeAspect="1"/>
          </p:cNvPicPr>
          <p:nvPr/>
        </p:nvPicPr>
        <p:blipFill>
          <a:blip r:embed="rId4"/>
          <a:srcRect t="11712"/>
          <a:stretch>
            <a:fillRect/>
          </a:stretch>
        </p:blipFill>
        <p:spPr>
          <a:xfrm>
            <a:off x="4215130" y="3933190"/>
            <a:ext cx="3759835" cy="2508250"/>
          </a:xfrm>
          <a:prstGeom prst="rect">
            <a:avLst/>
          </a:prstGeom>
        </p:spPr>
      </p:pic>
      <p:pic>
        <p:nvPicPr>
          <p:cNvPr id="7" name="图片 6" descr="eec3c4e6747ecfa0d30a12f7ddeee95"/>
          <p:cNvPicPr>
            <a:picLocks noChangeAspect="1"/>
          </p:cNvPicPr>
          <p:nvPr/>
        </p:nvPicPr>
        <p:blipFill>
          <a:blip r:embed="rId5"/>
          <a:srcRect l="15487"/>
          <a:stretch>
            <a:fillRect/>
          </a:stretch>
        </p:blipFill>
        <p:spPr>
          <a:xfrm>
            <a:off x="8086090" y="3934460"/>
            <a:ext cx="3761740" cy="2506980"/>
          </a:xfrm>
          <a:prstGeom prst="rect">
            <a:avLst/>
          </a:prstGeom>
        </p:spPr>
      </p:pic>
      <p:pic>
        <p:nvPicPr>
          <p:cNvPr id="8" name="图片 7" descr="b3e00699f1199ef491175e194613bda"/>
          <p:cNvPicPr>
            <a:picLocks noChangeAspect="1"/>
          </p:cNvPicPr>
          <p:nvPr/>
        </p:nvPicPr>
        <p:blipFill>
          <a:blip r:embed="rId6"/>
          <a:srcRect l="10276" r="6400"/>
          <a:stretch>
            <a:fillRect/>
          </a:stretch>
        </p:blipFill>
        <p:spPr>
          <a:xfrm>
            <a:off x="350520" y="3934460"/>
            <a:ext cx="3753485" cy="2506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10385" y="3596640"/>
            <a:ext cx="1323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520555" y="3597275"/>
            <a:ext cx="1323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734685" y="3596640"/>
            <a:ext cx="1323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场地实景图</a:t>
            </a:r>
            <a:endParaRPr lang="zh-CN" alt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1682115" y="6468745"/>
            <a:ext cx="15805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比亚迪试驾活动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5673725" y="6476365"/>
            <a:ext cx="1170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奔驰试驾活动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9520555" y="6477000"/>
            <a:ext cx="1413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长安试驾活动</a:t>
            </a:r>
            <a:endParaRPr lang="zh-CN" altLang="en-US" sz="1200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KSO_WPP_MARK_KEY" val="706da997-519a-4919-890e-e5e904eb69c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兰州陆港物流试驾场地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271</cp:revision>
  <dcterms:created xsi:type="dcterms:W3CDTF">2019-06-19T02:08:00Z</dcterms:created>
  <dcterms:modified xsi:type="dcterms:W3CDTF">2023-03-13T08:25:41Z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473A2D5F637B47E5B3592A1B28CD3E7A</vt:lpwstr>
  </property>
</Properties>
</file>