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3" userDrawn="1">
          <p15:clr>
            <a:srgbClr val="A4A3A4"/>
          </p15:clr>
        </p15:guide>
        <p15:guide id="2" pos="292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01" userDrawn="1">
          <p15:clr>
            <a:srgbClr val="A4A3A4"/>
          </p15:clr>
        </p15:guide>
        <p15:guide id="6" pos="5044" userDrawn="1">
          <p15:clr>
            <a:srgbClr val="A4A3A4"/>
          </p15:clr>
        </p15:guide>
        <p15:guide id="7" pos="2683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3"/>
        <p:guide pos="292"/>
        <p:guide pos="7358"/>
        <p:guide orient="horz" pos="637"/>
        <p:guide orient="horz" pos="3801"/>
        <p:guide pos="5044"/>
        <p:guide pos="2683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DJI_0987-opq38188708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2915" y="1012190"/>
            <a:ext cx="1121854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深圳龙岗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18545" cy="1052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深圳龙岗越野场地，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位于广东省深圳市龙岗区，距离市中心区27 公里左右，辐射东莞、 惠州、广州区域。场地配套800平米大型会议室，配有餐饮区及娱乐区。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" name="图片 18" descr="深圳越野场地"/>
          <p:cNvPicPr>
            <a:picLocks noChangeAspect="1"/>
          </p:cNvPicPr>
          <p:nvPr/>
        </p:nvPicPr>
        <p:blipFill>
          <a:blip r:embed="rId1"/>
          <a:srcRect b="12487"/>
          <a:stretch>
            <a:fillRect/>
          </a:stretch>
        </p:blipFill>
        <p:spPr>
          <a:xfrm>
            <a:off x="504190" y="1402715"/>
            <a:ext cx="7368540" cy="45015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07350" y="4060825"/>
            <a:ext cx="36976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越野线路总长约4公里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200A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 培训室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6" name="图片 15" descr="9"/>
          <p:cNvPicPr>
            <a:picLocks noChangeAspect="1"/>
          </p:cNvPicPr>
          <p:nvPr/>
        </p:nvPicPr>
        <p:blipFill>
          <a:blip r:embed="rId2"/>
          <a:srcRect t="12619" b="12619"/>
          <a:stretch>
            <a:fillRect/>
          </a:stretch>
        </p:blipFill>
        <p:spPr>
          <a:xfrm>
            <a:off x="8007985" y="1402715"/>
            <a:ext cx="3696970" cy="2085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4153" b="11856"/>
          <a:stretch>
            <a:fillRect/>
          </a:stretch>
        </p:blipFill>
        <p:spPr>
          <a:xfrm>
            <a:off x="457200" y="3694430"/>
            <a:ext cx="3680460" cy="2311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t="7634" b="7610"/>
          <a:stretch>
            <a:fillRect/>
          </a:stretch>
        </p:blipFill>
        <p:spPr>
          <a:xfrm>
            <a:off x="4258945" y="3687445"/>
            <a:ext cx="3660140" cy="2326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1517"/>
          <a:stretch>
            <a:fillRect/>
          </a:stretch>
        </p:blipFill>
        <p:spPr>
          <a:xfrm>
            <a:off x="459740" y="1019810"/>
            <a:ext cx="3710305" cy="2311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022"/>
          <a:stretch>
            <a:fillRect/>
          </a:stretch>
        </p:blipFill>
        <p:spPr>
          <a:xfrm>
            <a:off x="4259580" y="1011555"/>
            <a:ext cx="3661410" cy="23342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66850" y="3355975"/>
            <a:ext cx="1847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WEY坦克300越野试驾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06670" y="3355975"/>
            <a:ext cx="1979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WEY坦克300越野试驾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08745" y="3355975"/>
            <a:ext cx="17329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大众途锐越野试驾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66850" y="6034405"/>
            <a:ext cx="1689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43195" y="6034405"/>
            <a:ext cx="1701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48420" y="6034405"/>
            <a:ext cx="1838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大众途锐越野试驾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07985" y="1004570"/>
            <a:ext cx="3659505" cy="2326640"/>
          </a:xfrm>
          <a:prstGeom prst="rect">
            <a:avLst/>
          </a:prstGeom>
        </p:spPr>
      </p:pic>
      <p:pic>
        <p:nvPicPr>
          <p:cNvPr id="6" name="图片 5" descr="HGQ06444-opq38196885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40370" y="3688080"/>
            <a:ext cx="3658870" cy="23139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9a1a9081-01fa-4d59-bc11-2a16072213e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演示</Application>
  <PresentationFormat>宽屏</PresentationFormat>
  <Paragraphs>25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深圳龙岗越野试驾场地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263</cp:revision>
  <dcterms:created xsi:type="dcterms:W3CDTF">2019-06-19T02:08:00Z</dcterms:created>
  <dcterms:modified xsi:type="dcterms:W3CDTF">2023-03-13T07:27:47Z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C11DEE264695469183D0D42C8AEA7E76</vt:lpwstr>
  </property>
</Properties>
</file>