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9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382" userDrawn="1">
          <p15:clr>
            <a:srgbClr val="A4A3A4"/>
          </p15:clr>
        </p15:guide>
        <p15:guide id="4" orient="horz" pos="467" userDrawn="1">
          <p15:clr>
            <a:srgbClr val="A4A3A4"/>
          </p15:clr>
        </p15:guide>
        <p15:guide id="5" orient="horz" pos="4018" userDrawn="1">
          <p15:clr>
            <a:srgbClr val="A4A3A4"/>
          </p15:clr>
        </p15:guide>
        <p15:guide id="6" pos="2705" userDrawn="1">
          <p15:clr>
            <a:srgbClr val="A4A3A4"/>
          </p15:clr>
        </p15:guide>
        <p15:guide id="7" pos="49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52E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69"/>
        <p:guide pos="264"/>
        <p:guide pos="7382"/>
        <p:guide orient="horz" pos="467"/>
        <p:guide orient="horz" pos="4018"/>
        <p:guide pos="2705"/>
        <p:guide pos="49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jpe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rcRect l="22762" r="5981"/>
          <a:stretch>
            <a:fillRect/>
          </a:stretch>
        </p:blipFill>
        <p:spPr>
          <a:xfrm>
            <a:off x="426085" y="1012190"/>
            <a:ext cx="112572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</a:rPr>
              <a:t>泉州八月湖试驾场地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泉州八月湖试驾场地，位于福建省泉州市南安市霞美镇四黄村，长度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137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137</a:t>
            </a:r>
            <a:r>
              <a:rPr lang="zh-CN" altLang="en-US" sz="1200">
                <a:latin typeface="+mn-ea"/>
                <a:cs typeface="+mn-ea"/>
              </a:rPr>
              <a:t>米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80</a:t>
            </a:r>
            <a:r>
              <a:rPr lang="zh-CN" altLang="en-US" sz="1200">
                <a:latin typeface="+mn-ea"/>
                <a:cs typeface="+mn-ea"/>
              </a:rPr>
              <a:t>米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11000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水泥路面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380v/250kw </a:t>
            </a:r>
            <a:r>
              <a:rPr lang="zh-CN" altLang="en-US" sz="1200">
                <a:latin typeface="+mn-ea"/>
                <a:cs typeface="+mn-ea"/>
              </a:rPr>
              <a:t>接水方便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l="28683" t="26645" b="3590"/>
          <a:stretch>
            <a:fillRect/>
          </a:stretch>
        </p:blipFill>
        <p:spPr>
          <a:xfrm>
            <a:off x="7892415" y="1058545"/>
            <a:ext cx="3839845" cy="2764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泉州八月湖试驾场地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100" y="1149350"/>
            <a:ext cx="7331710" cy="5186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53135" y="6360160"/>
            <a:ext cx="2734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全新一代传祺GA6全民试驾体验季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65185" y="636016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全新一代传祺GA6全民试驾体验季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7660" y="350139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第七代天籁VC-TURBO纵擎挑战赛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31360" y="636016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全新一代传祺GA6全民试驾体验季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41" t="2451" r="1195" b="1963"/>
          <a:stretch>
            <a:fillRect/>
          </a:stretch>
        </p:blipFill>
        <p:spPr>
          <a:xfrm>
            <a:off x="503555" y="1108075"/>
            <a:ext cx="3633470" cy="2332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970_ChcCQ10HQbGAYViqAAB4YbT8Pic829"/>
          <p:cNvPicPr>
            <a:picLocks noChangeAspect="1"/>
          </p:cNvPicPr>
          <p:nvPr/>
        </p:nvPicPr>
        <p:blipFill>
          <a:blip r:embed="rId2"/>
          <a:srcRect l="500" r="1194" b="6574"/>
          <a:stretch>
            <a:fillRect/>
          </a:stretch>
        </p:blipFill>
        <p:spPr>
          <a:xfrm>
            <a:off x="4295140" y="1108075"/>
            <a:ext cx="3633470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44" t="857" r="-143" b="3400"/>
          <a:stretch>
            <a:fillRect/>
          </a:stretch>
        </p:blipFill>
        <p:spPr>
          <a:xfrm>
            <a:off x="8086725" y="1108075"/>
            <a:ext cx="3632835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751480" y="350139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第七代天籁VC-TURBO纵擎挑战赛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2275" y="350139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第七代天籁VC-TURBO纵擎挑战赛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 descr="up_5d7f23a747613"/>
          <p:cNvPicPr>
            <a:picLocks noChangeAspect="1"/>
          </p:cNvPicPr>
          <p:nvPr/>
        </p:nvPicPr>
        <p:blipFill>
          <a:blip r:embed="rId4"/>
          <a:srcRect b="5984"/>
          <a:stretch>
            <a:fillRect/>
          </a:stretch>
        </p:blipFill>
        <p:spPr>
          <a:xfrm>
            <a:off x="503555" y="3900805"/>
            <a:ext cx="3633470" cy="2335530"/>
          </a:xfrm>
          <a:prstGeom prst="rect">
            <a:avLst/>
          </a:prstGeom>
        </p:spPr>
      </p:pic>
      <p:pic>
        <p:nvPicPr>
          <p:cNvPr id="14" name="图片 13" descr="up_5d7f240d3c612"/>
          <p:cNvPicPr>
            <a:picLocks noChangeAspect="1"/>
          </p:cNvPicPr>
          <p:nvPr/>
        </p:nvPicPr>
        <p:blipFill>
          <a:blip r:embed="rId5"/>
          <a:srcRect l="194" t="1668" r="-194" b="1086"/>
          <a:stretch>
            <a:fillRect/>
          </a:stretch>
        </p:blipFill>
        <p:spPr>
          <a:xfrm>
            <a:off x="4295140" y="3898900"/>
            <a:ext cx="3637280" cy="2338705"/>
          </a:xfrm>
          <a:prstGeom prst="rect">
            <a:avLst/>
          </a:prstGeom>
        </p:spPr>
      </p:pic>
      <p:pic>
        <p:nvPicPr>
          <p:cNvPr id="15" name="图片 14" descr="8adef1a82bea420aa927aeca64c25f6b"/>
          <p:cNvPicPr>
            <a:picLocks noChangeAspect="1"/>
          </p:cNvPicPr>
          <p:nvPr/>
        </p:nvPicPr>
        <p:blipFill>
          <a:blip r:embed="rId6"/>
          <a:srcRect b="2445"/>
          <a:stretch>
            <a:fillRect/>
          </a:stretch>
        </p:blipFill>
        <p:spPr>
          <a:xfrm>
            <a:off x="8086725" y="3897630"/>
            <a:ext cx="3599815" cy="23412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353,&quot;width&quot;:604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10800,&quot;width&quot;:15269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f300971e-0f5e-4e61-b182-e3cd37fe7e72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泉州八月湖试驾场地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252</cp:revision>
  <dcterms:created xsi:type="dcterms:W3CDTF">2019-06-19T02:08:00Z</dcterms:created>
  <dcterms:modified xsi:type="dcterms:W3CDTF">2023-03-22T01:49:24Z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F9A3CC92C1904D349E7047435F034C00</vt:lpwstr>
  </property>
</Properties>
</file>