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8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7" userDrawn="1">
          <p15:clr>
            <a:srgbClr val="A4A3A4"/>
          </p15:clr>
        </p15:guide>
        <p15:guide id="2" pos="287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626" userDrawn="1">
          <p15:clr>
            <a:srgbClr val="A4A3A4"/>
          </p15:clr>
        </p15:guide>
        <p15:guide id="5" orient="horz" pos="3779" userDrawn="1">
          <p15:clr>
            <a:srgbClr val="A4A3A4"/>
          </p15:clr>
        </p15:guide>
        <p15:guide id="6" pos="5026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7"/>
        <p:guide pos="287"/>
        <p:guide pos="7374"/>
        <p:guide orient="horz" pos="626"/>
        <p:guide orient="horz" pos="3779"/>
        <p:guide pos="5026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9.png"/><Relationship Id="rId7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tags" Target="../tags/tag22.xml"/><Relationship Id="rId4" Type="http://schemas.openxmlformats.org/officeDocument/2006/relationships/image" Target="../media/image7.png"/><Relationship Id="rId3" Type="http://schemas.openxmlformats.org/officeDocument/2006/relationships/tags" Target="../tags/tag21.xml"/><Relationship Id="rId2" Type="http://schemas.openxmlformats.org/officeDocument/2006/relationships/image" Target="../media/image6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6.xml"/><Relationship Id="rId12" Type="http://schemas.openxmlformats.org/officeDocument/2006/relationships/image" Target="../media/image11.png"/><Relationship Id="rId11" Type="http://schemas.openxmlformats.org/officeDocument/2006/relationships/tags" Target="../tags/tag25.xml"/><Relationship Id="rId10" Type="http://schemas.openxmlformats.org/officeDocument/2006/relationships/image" Target="../media/image10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>
            <a:fillRect/>
          </a:stretch>
        </p:blipFill>
        <p:spPr>
          <a:xfrm>
            <a:off x="445135" y="1024890"/>
            <a:ext cx="11478260" cy="58267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潍坊奥林匹克试驾场地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505565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99480"/>
            <a:ext cx="11250930" cy="668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潍坊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奥林匹克试驾场地，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位于安顺新区，南临北宫西街、西靠安顺路、东接清平路、北邻卧龙街，占地面积28.7万㎡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20" y="1017905"/>
            <a:ext cx="4010025" cy="2499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文本框 6"/>
          <p:cNvSpPr txBox="1"/>
          <p:nvPr/>
        </p:nvSpPr>
        <p:spPr>
          <a:xfrm>
            <a:off x="7856220" y="3730625"/>
            <a:ext cx="4010025" cy="1853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85m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8500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方砖地面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全封闭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100kw</a:t>
            </a:r>
            <a:endParaRPr 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潍坊奥林匹克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993775"/>
            <a:ext cx="7091680" cy="50152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807" r="1603" b="5005"/>
          <a:stretch>
            <a:fillRect/>
          </a:stretch>
        </p:blipFill>
        <p:spPr>
          <a:xfrm>
            <a:off x="8082280" y="3920490"/>
            <a:ext cx="3710305" cy="23006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79740" y="1155065"/>
            <a:ext cx="3710940" cy="2303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8549"/>
          <a:stretch>
            <a:fillRect/>
          </a:stretch>
        </p:blipFill>
        <p:spPr>
          <a:xfrm>
            <a:off x="4269740" y="3933825"/>
            <a:ext cx="3707765" cy="2288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b="6043"/>
          <a:stretch>
            <a:fillRect/>
          </a:stretch>
        </p:blipFill>
        <p:spPr>
          <a:xfrm>
            <a:off x="451485" y="3934460"/>
            <a:ext cx="3714115" cy="2287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88610" y="6282639"/>
            <a:ext cx="1427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  <a:sym typeface="+mn-ea"/>
              </a:rPr>
              <a:t>场地实景图</a:t>
            </a:r>
            <a:endParaRPr sz="1200" dirty="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weifangaotizhongxintupian-11588905_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10371" b="5963"/>
          <a:stretch>
            <a:fillRect/>
          </a:stretch>
        </p:blipFill>
        <p:spPr>
          <a:xfrm>
            <a:off x="4267835" y="1155700"/>
            <a:ext cx="3710305" cy="2303780"/>
          </a:xfrm>
          <a:prstGeom prst="rect">
            <a:avLst/>
          </a:prstGeom>
        </p:spPr>
      </p:pic>
      <p:pic>
        <p:nvPicPr>
          <p:cNvPr id="4" name="图片 3" descr="f3de19ef3c7d9a9eab65f3d1648a3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6013"/>
          <a:stretch>
            <a:fillRect/>
          </a:stretch>
        </p:blipFill>
        <p:spPr>
          <a:xfrm>
            <a:off x="455295" y="1159510"/>
            <a:ext cx="3710940" cy="22993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75740" y="3545840"/>
            <a:ext cx="15976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00065" y="3545840"/>
            <a:ext cx="100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55150" y="3551555"/>
            <a:ext cx="1417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85620" y="6273165"/>
            <a:ext cx="12877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41510" y="6282690"/>
            <a:ext cx="1074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3595,&quot;width&quot;:5831}"/>
</p:tagLst>
</file>

<file path=ppt/tags/tag21.xml><?xml version="1.0" encoding="utf-8"?>
<p:tagLst xmlns:p="http://schemas.openxmlformats.org/presentationml/2006/main">
  <p:tag name="KSO_WM_UNIT_PLACING_PICTURE_USER_VIEWPORT" val="{&quot;height&quot;:3604,&quot;width&quot;:5844}"/>
</p:tagLst>
</file>

<file path=ppt/tags/tag22.xml><?xml version="1.0" encoding="utf-8"?>
<p:tagLst xmlns:p="http://schemas.openxmlformats.org/presentationml/2006/main">
  <p:tag name="KSO_WM_UNIT_PLACING_PICTURE_USER_VIEWPORT" val="{&quot;height&quot;:3604,&quot;width&quot;:5839}"/>
</p:tagLst>
</file>

<file path=ppt/tags/tag23.xml><?xml version="1.0" encoding="utf-8"?>
<p:tagLst xmlns:p="http://schemas.openxmlformats.org/presentationml/2006/main">
  <p:tag name="KSO_WM_UNIT_PLACING_PICTURE_USER_VIEWPORT" val="{&quot;height&quot;:3603,&quot;width&quot;:5849}"/>
</p:tagLst>
</file>

<file path=ppt/tags/tag24.xml><?xml version="1.0" encoding="utf-8"?>
<p:tagLst xmlns:p="http://schemas.openxmlformats.org/presentationml/2006/main">
  <p:tag name="KSO_WM_UNIT_PLACING_PICTURE_USER_VIEWPORT" val="{&quot;height&quot;:3606,&quot;width&quot;:5843}"/>
</p:tagLst>
</file>

<file path=ppt/tags/tag25.xml><?xml version="1.0" encoding="utf-8"?>
<p:tagLst xmlns:p="http://schemas.openxmlformats.org/presentationml/2006/main">
  <p:tag name="KSO_WM_UNIT_PLACING_PICTURE_USER_VIEWPORT" val="{&quot;height&quot;:3595,&quot;width&quot;:5844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PP_MARK_KEY" val="153d4937-9383-4b30-9695-5a71ecbb6b08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潍坊奥林匹克试驾场地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259</cp:revision>
  <dcterms:created xsi:type="dcterms:W3CDTF">2019-06-19T02:08:00Z</dcterms:created>
  <dcterms:modified xsi:type="dcterms:W3CDTF">2023-03-28T08:54:21Z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24E88A07339341789E3CDEE7FBB102A9</vt:lpwstr>
  </property>
</Properties>
</file>