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0" userDrawn="1">
          <p15:clr>
            <a:srgbClr val="A4A3A4"/>
          </p15:clr>
        </p15:guide>
        <p15:guide id="2" pos="292" userDrawn="1">
          <p15:clr>
            <a:srgbClr val="A4A3A4"/>
          </p15:clr>
        </p15:guide>
        <p15:guide id="3" pos="737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5075" userDrawn="1">
          <p15:clr>
            <a:srgbClr val="A4A3A4"/>
          </p15:clr>
        </p15:guide>
        <p15:guide id="7" pos="2618" userDrawn="1">
          <p15:clr>
            <a:srgbClr val="A4A3A4"/>
          </p15:clr>
        </p15:guide>
        <p15:guide id="8" orient="horz" pos="20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0"/>
        <p:guide pos="292"/>
        <p:guide pos="7372"/>
        <p:guide orient="horz" pos="637"/>
        <p:guide orient="horz" pos="3780"/>
        <p:guide pos="5075"/>
        <p:guide pos="2618"/>
        <p:guide orient="horz" pos="20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30328130722"/>
          <p:cNvPicPr>
            <a:picLocks noChangeAspect="1"/>
          </p:cNvPicPr>
          <p:nvPr/>
        </p:nvPicPr>
        <p:blipFill>
          <a:blip r:embed="rId1"/>
          <a:srcRect t="7066"/>
          <a:stretch>
            <a:fillRect/>
          </a:stretch>
        </p:blipFill>
        <p:spPr>
          <a:xfrm>
            <a:off x="462915" y="977265"/>
            <a:ext cx="11245215" cy="58794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烟台旅游大世界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0135" cy="668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烟台旅游大世界试驾场地，位于山东省烟台市芝罘区大马路128号，场地动态区域长80m 宽90m 总面积约7400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，静态区域总面积约4000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，沥青地面  全封闭，可用于举办汽车赛事、试乘试驾活动、汽车性能测试及驾控培训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展览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58455" y="4060190"/>
            <a:ext cx="39865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平米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动态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区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域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80m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90m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7400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latin typeface="+mn-ea"/>
                <a:cs typeface="+mn-ea"/>
                <a:sym typeface="+mn-ea"/>
              </a:rPr>
              <a:t> </a:t>
            </a:r>
            <a:r>
              <a:rPr lang="en-US" altLang="zh-CN" sz="1200">
                <a:latin typeface="+mn-ea"/>
                <a:cs typeface="+mn-ea"/>
                <a:sym typeface="+mn-ea"/>
              </a:rPr>
              <a:t>                </a:t>
            </a:r>
            <a:r>
              <a:rPr lang="zh-CN" altLang="en-US" sz="1200">
                <a:latin typeface="+mn-ea"/>
                <a:cs typeface="+mn-ea"/>
                <a:sym typeface="+mn-ea"/>
              </a:rPr>
              <a:t>静态区域总面积约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4000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latin typeface="+mn-ea"/>
                <a:cs typeface="+mn-ea"/>
                <a:sym typeface="+mn-ea"/>
              </a:rPr>
              <a:t>                  </a:t>
            </a:r>
            <a:r>
              <a:rPr lang="zh-CN" sz="1200">
                <a:latin typeface="+mn-ea"/>
                <a:cs typeface="+mn-ea"/>
                <a:sym typeface="+mn-ea"/>
              </a:rPr>
              <a:t>沥青</a:t>
            </a:r>
            <a:r>
              <a:rPr sz="1200">
                <a:latin typeface="+mn-ea"/>
                <a:cs typeface="+mn-ea"/>
                <a:sym typeface="+mn-ea"/>
              </a:rPr>
              <a:t>地面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latin typeface="+mn-ea"/>
                <a:cs typeface="+mn-ea"/>
                <a:sym typeface="+mn-ea"/>
              </a:rPr>
              <a:t>40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 </a:t>
            </a:r>
            <a:r>
              <a:rPr lang="zh-CN" sz="1200">
                <a:latin typeface="+mn-ea"/>
                <a:cs typeface="+mn-ea"/>
                <a:sym typeface="+mn-ea"/>
              </a:rPr>
              <a:t>方便接水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微信图片_20230328130716"/>
          <p:cNvPicPr>
            <a:picLocks noChangeAspect="1"/>
          </p:cNvPicPr>
          <p:nvPr/>
        </p:nvPicPr>
        <p:blipFill>
          <a:blip r:embed="rId1"/>
          <a:srcRect l="6110" r="3047"/>
          <a:stretch>
            <a:fillRect/>
          </a:stretch>
        </p:blipFill>
        <p:spPr>
          <a:xfrm>
            <a:off x="7958455" y="1370330"/>
            <a:ext cx="3804285" cy="2418715"/>
          </a:xfrm>
          <a:prstGeom prst="rect">
            <a:avLst/>
          </a:prstGeom>
        </p:spPr>
      </p:pic>
      <p:pic>
        <p:nvPicPr>
          <p:cNvPr id="5" name="图片 4" descr="6856d59e6ffdcfb4271c412199d92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815"/>
            <a:ext cx="7850505" cy="5511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089025" y="354520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9350" y="3549650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47150" y="3547110"/>
            <a:ext cx="1936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84910" y="6370955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05375" y="6370955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19845" y="6370955"/>
            <a:ext cx="2415540" cy="279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奔驰试驾会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微信图片_20230328130748"/>
          <p:cNvPicPr>
            <a:picLocks noChangeAspect="1"/>
          </p:cNvPicPr>
          <p:nvPr/>
        </p:nvPicPr>
        <p:blipFill>
          <a:blip r:embed="rId1"/>
          <a:srcRect t="10664"/>
          <a:stretch>
            <a:fillRect/>
          </a:stretch>
        </p:blipFill>
        <p:spPr>
          <a:xfrm>
            <a:off x="462915" y="3925570"/>
            <a:ext cx="3658235" cy="2452370"/>
          </a:xfrm>
          <a:prstGeom prst="rect">
            <a:avLst/>
          </a:prstGeom>
        </p:spPr>
      </p:pic>
      <p:pic>
        <p:nvPicPr>
          <p:cNvPr id="5" name="图片 4" descr="微信图片_202303281307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105" y="3925570"/>
            <a:ext cx="3663315" cy="2445385"/>
          </a:xfrm>
          <a:prstGeom prst="rect">
            <a:avLst/>
          </a:prstGeom>
        </p:spPr>
      </p:pic>
      <p:pic>
        <p:nvPicPr>
          <p:cNvPr id="6" name="图片 5" descr="微信图片_202303281307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375" y="3921125"/>
            <a:ext cx="3663950" cy="2449830"/>
          </a:xfrm>
          <a:prstGeom prst="rect">
            <a:avLst/>
          </a:prstGeom>
        </p:spPr>
      </p:pic>
      <p:pic>
        <p:nvPicPr>
          <p:cNvPr id="7" name="图片 6" descr="微信图片_20230328130716"/>
          <p:cNvPicPr>
            <a:picLocks noChangeAspect="1"/>
          </p:cNvPicPr>
          <p:nvPr/>
        </p:nvPicPr>
        <p:blipFill>
          <a:blip r:embed="rId4"/>
          <a:srcRect l="7146" r="8349"/>
          <a:stretch>
            <a:fillRect/>
          </a:stretch>
        </p:blipFill>
        <p:spPr>
          <a:xfrm>
            <a:off x="464185" y="1110615"/>
            <a:ext cx="3656965" cy="2434590"/>
          </a:xfrm>
          <a:prstGeom prst="rect">
            <a:avLst/>
          </a:prstGeom>
        </p:spPr>
      </p:pic>
      <p:pic>
        <p:nvPicPr>
          <p:cNvPr id="10" name="图片 9" descr="微信图片_20230328130722"/>
          <p:cNvPicPr>
            <a:picLocks noChangeAspect="1"/>
          </p:cNvPicPr>
          <p:nvPr/>
        </p:nvPicPr>
        <p:blipFill>
          <a:blip r:embed="rId5"/>
          <a:srcRect l="11704" r="3960"/>
          <a:stretch>
            <a:fillRect/>
          </a:stretch>
        </p:blipFill>
        <p:spPr>
          <a:xfrm>
            <a:off x="4268470" y="1109345"/>
            <a:ext cx="3663950" cy="2435860"/>
          </a:xfrm>
          <a:prstGeom prst="rect">
            <a:avLst/>
          </a:prstGeom>
        </p:spPr>
      </p:pic>
      <p:pic>
        <p:nvPicPr>
          <p:cNvPr id="11" name="图片 10" descr="微信图片_2023032813074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79740" y="1108710"/>
            <a:ext cx="3657600" cy="24364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cd417ffb-9edf-43e3-b7ef-1dc549bef448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WPS 演示</Application>
  <PresentationFormat>宽屏</PresentationFormat>
  <Paragraphs>25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烟台旅游大世界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256</cp:revision>
  <dcterms:created xsi:type="dcterms:W3CDTF">2019-06-19T02:08:00Z</dcterms:created>
  <dcterms:modified xsi:type="dcterms:W3CDTF">2023-03-28T07:35:25Z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41CD97E46D8346AC82323B894CE40022</vt:lpwstr>
  </property>
</Properties>
</file>