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7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374" userDrawn="1">
          <p15:clr>
            <a:srgbClr val="A4A3A4"/>
          </p15:clr>
        </p15:guide>
        <p15:guide id="4" orient="horz" pos="837" userDrawn="1">
          <p15:clr>
            <a:srgbClr val="A4A3A4"/>
          </p15:clr>
        </p15:guide>
        <p15:guide id="5" orient="horz" pos="35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17"/>
        <p:guide pos="263"/>
        <p:guide pos="7374"/>
        <p:guide orient="horz" pos="837"/>
        <p:guide orient="horz" pos="359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image" Target="../media/image11.jpeg"/><Relationship Id="rId7" Type="http://schemas.openxmlformats.org/officeDocument/2006/relationships/tags" Target="../tags/tag2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2888" t="13923" r="2166"/>
          <a:stretch>
            <a:fillRect/>
          </a:stretch>
        </p:blipFill>
        <p:spPr>
          <a:xfrm>
            <a:off x="419735" y="1020445"/>
            <a:ext cx="11440160" cy="583755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800">
                <a:solidFill>
                  <a:schemeClr val="bg1"/>
                </a:solidFill>
              </a:rPr>
              <a:t>郑州方特试驾场地</a:t>
            </a:r>
            <a:endParaRPr lang="zh-CN" altLang="en-US" sz="2000" b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43444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014085"/>
            <a:ext cx="1144270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郑州方特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试驾场地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位于郑开大道与人文路交叉口向南，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场地最长330m 最宽226m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总面积约62000㎡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。可用于举办汽车赛事、试乘试驾活动、汽车性能测试及驾控培训等。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74330" y="3920490"/>
            <a:ext cx="370967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场地最长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330m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最宽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226m</a:t>
            </a:r>
            <a:r>
              <a:rPr lang="en-US" altLang="zh-CN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 A</a:t>
            </a:r>
            <a:r>
              <a:rPr lang="zh-CN" altLang="en-US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区：</a:t>
            </a:r>
            <a:r>
              <a:rPr lang="en-US" altLang="zh-CN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24000</a:t>
            </a:r>
            <a:r>
              <a:rPr lang="zh-CN" altLang="en-US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㎡</a:t>
            </a:r>
            <a:r>
              <a:rPr lang="en-US" altLang="zh-CN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 B</a:t>
            </a:r>
            <a:r>
              <a:rPr lang="zh-CN" altLang="en-US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区：</a:t>
            </a:r>
            <a:r>
              <a:rPr lang="en-US" altLang="zh-CN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23000</a:t>
            </a:r>
            <a:r>
              <a:rPr lang="zh-CN" altLang="en-US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㎡</a:t>
            </a:r>
            <a:r>
              <a:rPr lang="en-US" altLang="zh-CN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zh-CN" altLang="en-US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总面积约</a:t>
            </a:r>
            <a:r>
              <a:rPr lang="en-US" altLang="zh-CN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62000</a:t>
            </a:r>
            <a:r>
              <a:rPr lang="zh-CN" altLang="en-US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㎡</a:t>
            </a:r>
            <a:r>
              <a:rPr lang="en-US" altLang="zh-CN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柏油地面 </a:t>
            </a:r>
            <a:r>
              <a:rPr lang="zh-CN" altLang="en-US" sz="1200" dirty="0" err="1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全封闭</a:t>
            </a:r>
            <a:r>
              <a:rPr lang="en-US" altLang="zh-CN" sz="1200" dirty="0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  </a:t>
            </a:r>
            <a:endParaRPr lang="zh-CN" altLang="en-US" sz="1200" dirty="0" smtClean="0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100KW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方便接水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</a:t>
            </a:r>
            <a:r>
              <a:rPr lang="zh-CN" altLang="en-US" sz="1200">
                <a:latin typeface="+mj-ea"/>
                <a:ea typeface="+mj-ea"/>
                <a:cs typeface="+mj-ea"/>
                <a:sym typeface="+mn-ea"/>
              </a:rPr>
              <a:t> 固定洗手间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8" name="图片 7" descr="C:\Users\hijia\Desktop\07165340ffb9162e047854.jpg07165340ffb9162e0478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1623"/>
          <a:stretch>
            <a:fillRect/>
          </a:stretch>
        </p:blipFill>
        <p:spPr>
          <a:xfrm>
            <a:off x="7974330" y="1263650"/>
            <a:ext cx="3710305" cy="2256155"/>
          </a:xfrm>
          <a:prstGeom prst="rect">
            <a:avLst/>
          </a:prstGeom>
        </p:spPr>
      </p:pic>
      <p:pic>
        <p:nvPicPr>
          <p:cNvPr id="4" name="图片 3" descr="郑州方特试驾场地-新版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60" y="1137920"/>
            <a:ext cx="6508115" cy="50895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8844280" y="5723255"/>
            <a:ext cx="18389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  <a:sym typeface="+mn-ea"/>
              </a:rPr>
              <a:t>比亚迪宋</a:t>
            </a:r>
            <a:r>
              <a:rPr lang="en-US" altLang="zh-CN" sz="1200">
                <a:latin typeface="+mn-ea"/>
                <a:cs typeface="+mn-ea"/>
                <a:sym typeface="+mn-ea"/>
              </a:rPr>
              <a:t>MAX</a:t>
            </a:r>
            <a:r>
              <a:rPr lang="zh-CN" altLang="en-US" sz="1200">
                <a:latin typeface="+mn-ea"/>
                <a:cs typeface="+mn-ea"/>
                <a:sym typeface="+mn-ea"/>
              </a:rPr>
              <a:t>体验试驾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25245" y="5724525"/>
            <a:ext cx="1776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比亚迪宋</a:t>
            </a:r>
            <a:r>
              <a:rPr lang="en-US" altLang="zh-CN" sz="1200">
                <a:latin typeface="+mn-ea"/>
                <a:cs typeface="+mn-ea"/>
              </a:rPr>
              <a:t>MAX</a:t>
            </a:r>
            <a:r>
              <a:rPr lang="zh-CN" altLang="en-US" sz="1200">
                <a:latin typeface="+mn-ea"/>
                <a:cs typeface="+mn-ea"/>
              </a:rPr>
              <a:t>体验试驾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024620" y="3317240"/>
            <a:ext cx="14789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北京现代体验试驾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90345" y="3317240"/>
            <a:ext cx="14503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北京现代体验试驾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55895" y="3317240"/>
            <a:ext cx="14535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北京现代体验试驾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73015" y="5724525"/>
            <a:ext cx="18192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  <a:sym typeface="+mn-ea"/>
              </a:rPr>
              <a:t>比亚迪宋</a:t>
            </a:r>
            <a:r>
              <a:rPr lang="en-US" altLang="zh-CN" sz="1200">
                <a:latin typeface="+mn-ea"/>
                <a:cs typeface="+mn-ea"/>
                <a:sym typeface="+mn-ea"/>
              </a:rPr>
              <a:t>MAX</a:t>
            </a:r>
            <a:r>
              <a:rPr lang="zh-CN" altLang="en-US" sz="1200">
                <a:latin typeface="+mn-ea"/>
                <a:cs typeface="+mn-ea"/>
                <a:sym typeface="+mn-ea"/>
              </a:rPr>
              <a:t>体验试驾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19334"/>
          <a:stretch>
            <a:fillRect/>
          </a:stretch>
        </p:blipFill>
        <p:spPr>
          <a:xfrm>
            <a:off x="412115" y="1267460"/>
            <a:ext cx="3606800" cy="2049780"/>
          </a:xfrm>
          <a:prstGeom prst="rect">
            <a:avLst/>
          </a:prstGeom>
        </p:spPr>
      </p:pic>
      <p:pic>
        <p:nvPicPr>
          <p:cNvPr id="7" name="图片 6" descr="C:\Users\hijia\Desktop\u=1078882264,3436155051&amp;fm=26&amp;gp=0.jpgu=1078882264,3436155051&amp;fm=26&amp;gp=0"/>
          <p:cNvPicPr>
            <a:picLocks noChangeAspect="1"/>
          </p:cNvPicPr>
          <p:nvPr/>
        </p:nvPicPr>
        <p:blipFill>
          <a:blip r:embed="rId2"/>
          <a:srcRect b="13081"/>
          <a:stretch>
            <a:fillRect/>
          </a:stretch>
        </p:blipFill>
        <p:spPr>
          <a:xfrm>
            <a:off x="412115" y="3642360"/>
            <a:ext cx="3603625" cy="2067560"/>
          </a:xfrm>
          <a:prstGeom prst="rect">
            <a:avLst/>
          </a:prstGeom>
        </p:spPr>
      </p:pic>
      <p:pic>
        <p:nvPicPr>
          <p:cNvPr id="13" name="图片 12" descr="C:\Users\hijia\Desktop\下载.jpg下载"/>
          <p:cNvPicPr>
            <a:picLocks noChangeAspect="1"/>
          </p:cNvPicPr>
          <p:nvPr/>
        </p:nvPicPr>
        <p:blipFill>
          <a:blip r:embed="rId3"/>
          <a:srcRect t="9224" b="11615"/>
          <a:stretch>
            <a:fillRect/>
          </a:stretch>
        </p:blipFill>
        <p:spPr>
          <a:xfrm>
            <a:off x="7785735" y="3642360"/>
            <a:ext cx="3910330" cy="2059940"/>
          </a:xfrm>
          <a:prstGeom prst="rect">
            <a:avLst/>
          </a:prstGeom>
        </p:spPr>
      </p:pic>
      <p:pic>
        <p:nvPicPr>
          <p:cNvPr id="4" name="图片 3" descr="5dce6eab8d7481218540945_副本"/>
          <p:cNvPicPr>
            <a:picLocks noChangeAspect="1"/>
          </p:cNvPicPr>
          <p:nvPr/>
        </p:nvPicPr>
        <p:blipFill>
          <a:blip r:embed="rId4"/>
          <a:srcRect b="8542"/>
          <a:stretch>
            <a:fillRect/>
          </a:stretch>
        </p:blipFill>
        <p:spPr>
          <a:xfrm>
            <a:off x="412115" y="1264285"/>
            <a:ext cx="3602990" cy="2039620"/>
          </a:xfrm>
          <a:prstGeom prst="rect">
            <a:avLst/>
          </a:prstGeom>
        </p:spPr>
      </p:pic>
      <p:pic>
        <p:nvPicPr>
          <p:cNvPr id="5" name="图片 4" descr="b8da7a7bc680a86e7722f1c4daf311c_副本"/>
          <p:cNvPicPr>
            <a:picLocks noChangeAspect="1"/>
          </p:cNvPicPr>
          <p:nvPr/>
        </p:nvPicPr>
        <p:blipFill>
          <a:blip r:embed="rId5"/>
          <a:srcRect b="2265"/>
          <a:stretch>
            <a:fillRect/>
          </a:stretch>
        </p:blipFill>
        <p:spPr>
          <a:xfrm>
            <a:off x="4209415" y="1264285"/>
            <a:ext cx="3399790" cy="2054860"/>
          </a:xfrm>
          <a:prstGeom prst="rect">
            <a:avLst/>
          </a:prstGeom>
        </p:spPr>
      </p:pic>
      <p:pic>
        <p:nvPicPr>
          <p:cNvPr id="9" name="图片 8" descr="dd44b79bd85a8cdc7a2902bfc3919f2_副本"/>
          <p:cNvPicPr>
            <a:picLocks noChangeAspect="1"/>
          </p:cNvPicPr>
          <p:nvPr/>
        </p:nvPicPr>
        <p:blipFill>
          <a:blip r:embed="rId6"/>
          <a:srcRect b="16641"/>
          <a:stretch>
            <a:fillRect/>
          </a:stretch>
        </p:blipFill>
        <p:spPr>
          <a:xfrm>
            <a:off x="7785735" y="1255395"/>
            <a:ext cx="3909695" cy="2048510"/>
          </a:xfrm>
          <a:prstGeom prst="rect">
            <a:avLst/>
          </a:prstGeom>
        </p:spPr>
      </p:pic>
      <p:pic>
        <p:nvPicPr>
          <p:cNvPr id="3" name="图片 2" descr="C:\Users\hijia\Desktop\071653519ab7fb84499508.jpg071653519ab7fb8449950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r="21195"/>
          <a:stretch>
            <a:fillRect/>
          </a:stretch>
        </p:blipFill>
        <p:spPr>
          <a:xfrm>
            <a:off x="4210050" y="3642360"/>
            <a:ext cx="3398520" cy="205930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UNIT_PLACING_PICTURE_USER_VIEWPORT" val="{&quot;height&quot;:3553,&quot;width&quot;:5843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WM_UNIT_PLACING_PICTURE_USER_VIEWPORT" val="{&quot;height&quot;:3118,&quot;width&quot;:5514}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3.xml><?xml version="1.0" encoding="utf-8"?>
<p:tagLst xmlns:p="http://schemas.openxmlformats.org/presentationml/2006/main">
  <p:tag name="KSO_DOCER_TEMPLATE_OPEN_ONCE_MARK" val="1"/>
  <p:tag name="COMMONDATA" val="eyJoZGlkIjoiYThmNTk2OGY0ZWVjMTBkZDI2MmM3MThhMjk2ODBkNzgifQ=="/>
  <p:tag name="KSO_WPP_MARK_KEY" val="27e4e97d-90f4-4826-b431-78493251e16b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郑州方特试驾场地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225</cp:revision>
  <dcterms:created xsi:type="dcterms:W3CDTF">2019-06-19T02:08:00Z</dcterms:created>
  <dcterms:modified xsi:type="dcterms:W3CDTF">2023-03-29T02:12:33Z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2052-11.1.0.12970</vt:lpwstr>
  </property>
  <property fmtid="{D5CDD505-2E9C-101B-9397-08002B2CF9AE}" pid="3" name="ICV">
    <vt:lpwstr>ABC2DDD84BAD48CBA70FB40A14E01322</vt:lpwstr>
  </property>
</Properties>
</file>