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250" userDrawn="1">
          <p15:clr>
            <a:srgbClr val="A4A3A4"/>
          </p15:clr>
        </p15:guide>
        <p15:guide id="3" pos="7394" userDrawn="1">
          <p15:clr>
            <a:srgbClr val="A4A3A4"/>
          </p15:clr>
        </p15:guide>
        <p15:guide id="4" orient="horz" pos="636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020" userDrawn="1">
          <p15:clr>
            <a:srgbClr val="A4A3A4"/>
          </p15:clr>
        </p15:guide>
        <p15:guide id="7" pos="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88"/>
        <p:guide pos="250"/>
        <p:guide pos="7394"/>
        <p:guide orient="horz" pos="636"/>
        <p:guide orient="horz" pos="3952"/>
        <p:guide pos="5020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54b45c7c3517a163ced4eb9ff10e3e"/>
          <p:cNvPicPr>
            <a:picLocks noChangeAspect="1"/>
          </p:cNvPicPr>
          <p:nvPr/>
        </p:nvPicPr>
        <p:blipFill>
          <a:blip r:embed="rId1"/>
          <a:srcRect t="7295"/>
          <a:stretch>
            <a:fillRect/>
          </a:stretch>
        </p:blipFill>
        <p:spPr>
          <a:xfrm>
            <a:off x="417830" y="958850"/>
            <a:ext cx="11312525" cy="589915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烟台银翔试驾场地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9288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82295" y="6085205"/>
            <a:ext cx="1077214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烟台银翔试驾场地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，位于山东省烟台市福山区开发区北京中路50号，场地长230m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宽110m，总面积约25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0㎡，硬化路面，可用于举办汽车赛事、试乘试驾活动、汽车性能测试及驾控培训等。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371080" y="4381500"/>
            <a:ext cx="49491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长230m 宽110m </a:t>
            </a:r>
            <a:r>
              <a:rPr sz="1200">
                <a:latin typeface="+mn-ea"/>
                <a:cs typeface="+mn-ea"/>
                <a:sym typeface="+mn-ea"/>
              </a:rPr>
              <a:t>总面积约25</a:t>
            </a:r>
            <a:r>
              <a:rPr lang="en-US" sz="1200">
                <a:latin typeface="+mn-ea"/>
                <a:cs typeface="+mn-ea"/>
                <a:sym typeface="+mn-ea"/>
              </a:rPr>
              <a:t>00</a:t>
            </a:r>
            <a:r>
              <a:rPr sz="1200">
                <a:latin typeface="+mn-ea"/>
                <a:cs typeface="+mn-ea"/>
                <a:sym typeface="+mn-ea"/>
              </a:rPr>
              <a:t>0㎡</a:t>
            </a:r>
            <a:r>
              <a:rPr lang="en-US" sz="1200">
                <a:latin typeface="+mn-ea"/>
                <a:cs typeface="+mn-ea"/>
                <a:sym typeface="+mn-ea"/>
              </a:rPr>
              <a:t> 水泥硬化地面 全封闭</a:t>
            </a:r>
            <a:endParaRPr lang="en-US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380V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/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90KW 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方便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en-US" altLang="zh-CN" sz="1200" b="1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ce5540ab4a1a7fee8e2b81606198f6e"/>
          <p:cNvPicPr>
            <a:picLocks noChangeAspect="1"/>
          </p:cNvPicPr>
          <p:nvPr/>
        </p:nvPicPr>
        <p:blipFill>
          <a:blip r:embed="rId1"/>
          <a:srcRect r="12508"/>
          <a:stretch>
            <a:fillRect/>
          </a:stretch>
        </p:blipFill>
        <p:spPr>
          <a:xfrm>
            <a:off x="7530465" y="1228090"/>
            <a:ext cx="4330700" cy="2785110"/>
          </a:xfrm>
          <a:prstGeom prst="rect">
            <a:avLst/>
          </a:prstGeom>
        </p:spPr>
      </p:pic>
      <p:pic>
        <p:nvPicPr>
          <p:cNvPr id="4" name="图片 3" descr="44d322b45e78f8f589a153ae109df5a"/>
          <p:cNvPicPr>
            <a:picLocks noChangeAspect="1"/>
          </p:cNvPicPr>
          <p:nvPr/>
        </p:nvPicPr>
        <p:blipFill>
          <a:blip r:embed="rId2"/>
          <a:srcRect l="13948" r="4234"/>
          <a:stretch>
            <a:fillRect/>
          </a:stretch>
        </p:blipFill>
        <p:spPr>
          <a:xfrm>
            <a:off x="154305" y="1072515"/>
            <a:ext cx="7300595" cy="52609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051b1fefaa064552d938be6f3f1b4"/>
          <p:cNvPicPr>
            <a:picLocks noChangeAspect="1"/>
          </p:cNvPicPr>
          <p:nvPr/>
        </p:nvPicPr>
        <p:blipFill>
          <a:blip r:embed="rId1"/>
          <a:srcRect t="14115" r="7565"/>
          <a:stretch>
            <a:fillRect/>
          </a:stretch>
        </p:blipFill>
        <p:spPr>
          <a:xfrm>
            <a:off x="440690" y="942975"/>
            <a:ext cx="3677920" cy="2561590"/>
          </a:xfrm>
          <a:prstGeom prst="rect">
            <a:avLst/>
          </a:prstGeom>
        </p:spPr>
      </p:pic>
      <p:pic>
        <p:nvPicPr>
          <p:cNvPr id="5" name="图片 4" descr="854b45c7c3517a163ced4eb9ff10e3e"/>
          <p:cNvPicPr>
            <a:picLocks noChangeAspect="1"/>
          </p:cNvPicPr>
          <p:nvPr/>
        </p:nvPicPr>
        <p:blipFill>
          <a:blip r:embed="rId2"/>
          <a:srcRect l="11320" t="2865" r="11547"/>
          <a:stretch>
            <a:fillRect/>
          </a:stretch>
        </p:blipFill>
        <p:spPr>
          <a:xfrm>
            <a:off x="4257040" y="942975"/>
            <a:ext cx="3677285" cy="2562225"/>
          </a:xfrm>
          <a:prstGeom prst="rect">
            <a:avLst/>
          </a:prstGeom>
        </p:spPr>
      </p:pic>
      <p:pic>
        <p:nvPicPr>
          <p:cNvPr id="6" name="图片 5" descr="ab728e538d0600c91706ed6998cb296"/>
          <p:cNvPicPr>
            <a:picLocks noChangeAspect="1"/>
          </p:cNvPicPr>
          <p:nvPr/>
        </p:nvPicPr>
        <p:blipFill>
          <a:blip r:embed="rId3"/>
          <a:srcRect r="19254"/>
          <a:stretch>
            <a:fillRect/>
          </a:stretch>
        </p:blipFill>
        <p:spPr>
          <a:xfrm>
            <a:off x="8072755" y="943610"/>
            <a:ext cx="3674745" cy="2561590"/>
          </a:xfrm>
          <a:prstGeom prst="rect">
            <a:avLst/>
          </a:prstGeom>
        </p:spPr>
      </p:pic>
      <p:pic>
        <p:nvPicPr>
          <p:cNvPr id="12" name="图片 11" descr="1ee4e062202e059f16c7973ff525d2c"/>
          <p:cNvPicPr>
            <a:picLocks noChangeAspect="1"/>
          </p:cNvPicPr>
          <p:nvPr/>
        </p:nvPicPr>
        <p:blipFill>
          <a:blip r:embed="rId4"/>
          <a:srcRect t="2936"/>
          <a:stretch>
            <a:fillRect/>
          </a:stretch>
        </p:blipFill>
        <p:spPr>
          <a:xfrm>
            <a:off x="440690" y="3899535"/>
            <a:ext cx="3677285" cy="2561590"/>
          </a:xfrm>
          <a:prstGeom prst="rect">
            <a:avLst/>
          </a:prstGeom>
        </p:spPr>
      </p:pic>
      <p:pic>
        <p:nvPicPr>
          <p:cNvPr id="15" name="图片 14" descr="34f3dacd0be0294efe236aa3843e505"/>
          <p:cNvPicPr>
            <a:picLocks noChangeAspect="1"/>
          </p:cNvPicPr>
          <p:nvPr/>
        </p:nvPicPr>
        <p:blipFill>
          <a:blip r:embed="rId5"/>
          <a:srcRect r="5947"/>
          <a:stretch>
            <a:fillRect/>
          </a:stretch>
        </p:blipFill>
        <p:spPr>
          <a:xfrm>
            <a:off x="4257040" y="3908425"/>
            <a:ext cx="3675380" cy="2560955"/>
          </a:xfrm>
          <a:prstGeom prst="rect">
            <a:avLst/>
          </a:prstGeom>
        </p:spPr>
      </p:pic>
      <p:pic>
        <p:nvPicPr>
          <p:cNvPr id="19" name="图片 18" descr="be2f637266c4ac492573ecd943d2877"/>
          <p:cNvPicPr>
            <a:picLocks noChangeAspect="1"/>
          </p:cNvPicPr>
          <p:nvPr/>
        </p:nvPicPr>
        <p:blipFill>
          <a:blip r:embed="rId6"/>
          <a:srcRect r="5299"/>
          <a:stretch>
            <a:fillRect/>
          </a:stretch>
        </p:blipFill>
        <p:spPr>
          <a:xfrm>
            <a:off x="8071485" y="3899535"/>
            <a:ext cx="3686810" cy="256095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854200" y="3538855"/>
            <a:ext cx="14605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5702300" y="6510655"/>
            <a:ext cx="14605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1854200" y="6503670"/>
            <a:ext cx="14605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9444355" y="3564890"/>
            <a:ext cx="14605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5702300" y="3547745"/>
            <a:ext cx="14605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9444355" y="6519545"/>
            <a:ext cx="14605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场地实景图</a:t>
            </a:r>
            <a:endParaRPr lang="zh-CN" altLang="en-US" sz="1200"/>
          </a:p>
        </p:txBody>
      </p:sp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PP_MARK_KEY" val="94de4c96-4e4b-4fb1-b0ca-3d962a4b1753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烟台银翔试驾场地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海口文昌试驾场地</dc:title>
  <dc:creator/>
  <cp:lastModifiedBy>LIU</cp:lastModifiedBy>
  <cp:revision>263</cp:revision>
  <dcterms:created xsi:type="dcterms:W3CDTF">2019-06-19T02:08:00Z</dcterms:created>
  <dcterms:modified xsi:type="dcterms:W3CDTF">2023-03-30T06:01:26Z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7D205949C026420B852DC8016B9096B8</vt:lpwstr>
  </property>
</Properties>
</file>