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3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879" userDrawn="1">
          <p15:clr>
            <a:srgbClr val="A4A3A4"/>
          </p15:clr>
        </p15:guide>
        <p15:guide id="5" orient="horz" pos="3373" userDrawn="1">
          <p15:clr>
            <a:srgbClr val="A4A3A4"/>
          </p15:clr>
        </p15:guide>
        <p15:guide id="6" orient="horz" pos="1079" userDrawn="1">
          <p15:clr>
            <a:srgbClr val="A4A3A4"/>
          </p15:clr>
        </p15:guide>
        <p15:guide id="7" pos="4968" userDrawn="1">
          <p15:clr>
            <a:srgbClr val="A4A3A4"/>
          </p15:clr>
        </p15:guide>
        <p15:guide id="8" orient="horz" pos="3072" userDrawn="1">
          <p15:clr>
            <a:srgbClr val="A4A3A4"/>
          </p15:clr>
        </p15:guide>
        <p15:guide id="9" orient="horz" pos="3806" userDrawn="1">
          <p15:clr>
            <a:srgbClr val="A4A3A4"/>
          </p15:clr>
        </p15:guide>
        <p15:guide id="10" orient="horz" pos="2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3"/>
        <p:guide pos="336"/>
        <p:guide pos="7355"/>
        <p:guide orient="horz" pos="879"/>
        <p:guide orient="horz" pos="3373"/>
        <p:guide orient="horz" pos="1079"/>
        <p:guide pos="4968"/>
        <p:guide orient="horz" pos="3072"/>
        <p:guide orient="horz" pos="3806"/>
        <p:guide orient="horz" pos="22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30331125129"/>
          <p:cNvPicPr>
            <a:picLocks noChangeAspect="1"/>
          </p:cNvPicPr>
          <p:nvPr/>
        </p:nvPicPr>
        <p:blipFill>
          <a:blip r:embed="rId1"/>
          <a:srcRect t="8564" b="18972"/>
          <a:stretch>
            <a:fillRect/>
          </a:stretch>
        </p:blipFill>
        <p:spPr>
          <a:xfrm>
            <a:off x="557530" y="913130"/>
            <a:ext cx="11068685" cy="59448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21055" y="992505"/>
            <a:ext cx="4495165" cy="635000"/>
          </a:xfrm>
        </p:spPr>
        <p:txBody>
          <a:bodyPr>
            <a:normAutofit/>
          </a:bodyPr>
          <a:p>
            <a:r>
              <a:rPr altLang="zh-CN">
                <a:solidFill>
                  <a:schemeClr val="bg1"/>
                </a:solidFill>
              </a:rPr>
              <a:t>青岛庞大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6425" y="6042025"/>
            <a:ext cx="110197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青岛庞大试驾场地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，位于山东省青岛市李沧区重庆中路。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总面积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约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5600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 （长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m，宽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m），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300平方会议室一间  、150平房会议室四间（可以进车）、多媒体教室90平方的四间、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四间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技术教室车间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可举办各类试乘试驾，安驾培训，车辆性能测试，新车发布会等大型活动。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28915" y="4350385"/>
            <a:ext cx="36506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140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宽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8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微信图片_20230331125129"/>
          <p:cNvPicPr>
            <a:picLocks noChangeAspect="1"/>
          </p:cNvPicPr>
          <p:nvPr/>
        </p:nvPicPr>
        <p:blipFill>
          <a:blip r:embed="rId1"/>
          <a:srcRect t="14730"/>
          <a:stretch>
            <a:fillRect/>
          </a:stretch>
        </p:blipFill>
        <p:spPr>
          <a:xfrm>
            <a:off x="7886700" y="1526540"/>
            <a:ext cx="3942080" cy="2522855"/>
          </a:xfrm>
          <a:prstGeom prst="rect">
            <a:avLst/>
          </a:prstGeom>
        </p:spPr>
      </p:pic>
      <p:pic>
        <p:nvPicPr>
          <p:cNvPr id="6" name="图片 5" descr="f229e77fd5cb221fb8c0bb50afda9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7485"/>
            <a:ext cx="7811135" cy="46056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30331125129"/>
          <p:cNvPicPr>
            <a:picLocks noChangeAspect="1"/>
          </p:cNvPicPr>
          <p:nvPr/>
        </p:nvPicPr>
        <p:blipFill>
          <a:blip r:embed="rId1"/>
          <a:srcRect t="10555"/>
          <a:stretch>
            <a:fillRect/>
          </a:stretch>
        </p:blipFill>
        <p:spPr>
          <a:xfrm>
            <a:off x="548640" y="1119505"/>
            <a:ext cx="3617595" cy="2442210"/>
          </a:xfrm>
          <a:prstGeom prst="rect">
            <a:avLst/>
          </a:prstGeom>
        </p:spPr>
      </p:pic>
      <p:pic>
        <p:nvPicPr>
          <p:cNvPr id="4" name="图片 3" descr="微信图片_20230331125314"/>
          <p:cNvPicPr>
            <a:picLocks noChangeAspect="1"/>
          </p:cNvPicPr>
          <p:nvPr/>
        </p:nvPicPr>
        <p:blipFill>
          <a:blip r:embed="rId2"/>
          <a:srcRect t="34175" b="15644"/>
          <a:stretch>
            <a:fillRect/>
          </a:stretch>
        </p:blipFill>
        <p:spPr>
          <a:xfrm>
            <a:off x="4300220" y="1120775"/>
            <a:ext cx="3628390" cy="2441575"/>
          </a:xfrm>
          <a:prstGeom prst="rect">
            <a:avLst/>
          </a:prstGeom>
        </p:spPr>
      </p:pic>
      <p:pic>
        <p:nvPicPr>
          <p:cNvPr id="8" name="图片 7" descr="微信图片_20230331125320"/>
          <p:cNvPicPr>
            <a:picLocks noChangeAspect="1"/>
          </p:cNvPicPr>
          <p:nvPr/>
        </p:nvPicPr>
        <p:blipFill>
          <a:blip r:embed="rId3"/>
          <a:srcRect t="10878"/>
          <a:stretch>
            <a:fillRect/>
          </a:stretch>
        </p:blipFill>
        <p:spPr>
          <a:xfrm>
            <a:off x="8062595" y="1119505"/>
            <a:ext cx="3628390" cy="2442210"/>
          </a:xfrm>
          <a:prstGeom prst="rect">
            <a:avLst/>
          </a:prstGeom>
        </p:spPr>
      </p:pic>
      <p:pic>
        <p:nvPicPr>
          <p:cNvPr id="11" name="图片 10" descr="微信图片_20230331125327"/>
          <p:cNvPicPr>
            <a:picLocks noChangeAspect="1"/>
          </p:cNvPicPr>
          <p:nvPr/>
        </p:nvPicPr>
        <p:blipFill>
          <a:blip r:embed="rId4"/>
          <a:srcRect t="10067"/>
          <a:stretch>
            <a:fillRect/>
          </a:stretch>
        </p:blipFill>
        <p:spPr>
          <a:xfrm>
            <a:off x="546735" y="3916680"/>
            <a:ext cx="3616960" cy="2440940"/>
          </a:xfrm>
          <a:prstGeom prst="rect">
            <a:avLst/>
          </a:prstGeom>
        </p:spPr>
      </p:pic>
      <p:pic>
        <p:nvPicPr>
          <p:cNvPr id="12" name="图片 11" descr="微信图片_20230331125333"/>
          <p:cNvPicPr>
            <a:picLocks noChangeAspect="1"/>
          </p:cNvPicPr>
          <p:nvPr/>
        </p:nvPicPr>
        <p:blipFill>
          <a:blip r:embed="rId5"/>
          <a:srcRect t="10266"/>
          <a:stretch>
            <a:fillRect/>
          </a:stretch>
        </p:blipFill>
        <p:spPr>
          <a:xfrm>
            <a:off x="4300855" y="3916680"/>
            <a:ext cx="3627755" cy="2440940"/>
          </a:xfrm>
          <a:prstGeom prst="rect">
            <a:avLst/>
          </a:prstGeom>
        </p:spPr>
      </p:pic>
      <p:pic>
        <p:nvPicPr>
          <p:cNvPr id="13" name="图片 12" descr="微信图片_20230331125342"/>
          <p:cNvPicPr>
            <a:picLocks noChangeAspect="1"/>
          </p:cNvPicPr>
          <p:nvPr/>
        </p:nvPicPr>
        <p:blipFill>
          <a:blip r:embed="rId6"/>
          <a:srcRect t="10240"/>
          <a:stretch>
            <a:fillRect/>
          </a:stretch>
        </p:blipFill>
        <p:spPr>
          <a:xfrm>
            <a:off x="8062595" y="3915410"/>
            <a:ext cx="3627120" cy="24422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71345" y="3562350"/>
            <a:ext cx="1091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5699760" y="3561715"/>
            <a:ext cx="1091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22" name="文本框 21"/>
          <p:cNvSpPr txBox="1"/>
          <p:nvPr/>
        </p:nvSpPr>
        <p:spPr>
          <a:xfrm>
            <a:off x="9528175" y="3562350"/>
            <a:ext cx="1169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大众试驾会</a:t>
            </a:r>
            <a:endParaRPr lang="zh-CN" altLang="en-US" sz="1200"/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871345" y="6357620"/>
            <a:ext cx="1169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大众试驾会</a:t>
            </a:r>
            <a:endParaRPr lang="zh-CN" altLang="en-US" sz="1200"/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5649595" y="6357620"/>
            <a:ext cx="1169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大众试驾会</a:t>
            </a:r>
            <a:endParaRPr lang="zh-CN" altLang="en-US" sz="1200"/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9528175" y="6357620"/>
            <a:ext cx="1169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大众试驾会</a:t>
            </a:r>
            <a:endParaRPr lang="zh-CN" altLang="en-US" sz="1200"/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KSO_WPP_MARK_KEY" val="a4501e44-462e-4a3d-b361-56a43d1a79f9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青岛庞大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273</cp:revision>
  <dcterms:created xsi:type="dcterms:W3CDTF">2019-06-19T02:08:00Z</dcterms:created>
  <dcterms:modified xsi:type="dcterms:W3CDTF">2023-04-03T02:50:21Z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2BA5BEBD6901465BAD088312C751524E</vt:lpwstr>
  </property>
</Properties>
</file>