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51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4039" userDrawn="1">
          <p15:clr>
            <a:srgbClr val="A4A3A4"/>
          </p15:clr>
        </p15:guide>
        <p15:guide id="6" pos="2602" userDrawn="1">
          <p15:clr>
            <a:srgbClr val="A4A3A4"/>
          </p15:clr>
        </p15:guide>
        <p15:guide id="7" pos="4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3"/>
        <p:guide pos="263"/>
        <p:guide pos="7351"/>
        <p:guide orient="horz" pos="754"/>
        <p:guide orient="horz" pos="4039"/>
        <p:guide pos="2602"/>
        <p:guide pos="497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a2453361d46ada44c379d874d2a622e"/>
          <p:cNvPicPr>
            <a:picLocks noChangeAspect="1"/>
          </p:cNvPicPr>
          <p:nvPr/>
        </p:nvPicPr>
        <p:blipFill>
          <a:blip r:embed="rId1"/>
          <a:srcRect t="17593" b="3444"/>
          <a:stretch>
            <a:fillRect/>
          </a:stretch>
        </p:blipFill>
        <p:spPr>
          <a:xfrm>
            <a:off x="417830" y="915035"/>
            <a:ext cx="11296015" cy="59429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宜兴丁蜀机场试驾场地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8162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7990" y="5925185"/>
            <a:ext cx="11285855" cy="7505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宜兴丁蜀机场试驾场地位于，无锡市宜兴市丁蜀镇，场地跑道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，试驾区域长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，总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面积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，拥有汽车动态广场、直线测试道、标准化展馆，是性能测试、新车发布、经销商培训的理想基地。可用于举办汽车赛事、试乘试驾活动、汽车性能测试及驾控培训等。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47330" y="3994785"/>
            <a:ext cx="45561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跑道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800m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30m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              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试驾区域长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200m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，宽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80m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，面积约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16000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              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水泥路面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休息区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会议室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19b3cbe20e92fb0774ed1dd310d0b22"/>
          <p:cNvPicPr>
            <a:picLocks noChangeAspect="1"/>
          </p:cNvPicPr>
          <p:nvPr/>
        </p:nvPicPr>
        <p:blipFill>
          <a:blip r:embed="rId1"/>
          <a:srcRect l="6316" r="7820"/>
          <a:stretch>
            <a:fillRect/>
          </a:stretch>
        </p:blipFill>
        <p:spPr>
          <a:xfrm>
            <a:off x="7899400" y="1196975"/>
            <a:ext cx="3841750" cy="2500630"/>
          </a:xfrm>
          <a:prstGeom prst="rect">
            <a:avLst/>
          </a:prstGeom>
        </p:spPr>
      </p:pic>
      <p:pic>
        <p:nvPicPr>
          <p:cNvPr id="2" name="图片 1" descr="4fd54b43023640c2e0e46934daa40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" y="1076960"/>
            <a:ext cx="7860665" cy="5560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9b3cbe20e92fb0774ed1dd310d0b22"/>
          <p:cNvPicPr>
            <a:picLocks noChangeAspect="1"/>
          </p:cNvPicPr>
          <p:nvPr/>
        </p:nvPicPr>
        <p:blipFill>
          <a:blip r:embed="rId1"/>
          <a:srcRect l="7549" r="5312"/>
          <a:stretch>
            <a:fillRect/>
          </a:stretch>
        </p:blipFill>
        <p:spPr>
          <a:xfrm>
            <a:off x="431800" y="1109980"/>
            <a:ext cx="3696335" cy="2371725"/>
          </a:xfrm>
          <a:prstGeom prst="rect">
            <a:avLst/>
          </a:prstGeom>
        </p:spPr>
      </p:pic>
      <p:pic>
        <p:nvPicPr>
          <p:cNvPr id="4" name="图片 3" descr="1000"/>
          <p:cNvPicPr>
            <a:picLocks noChangeAspect="1"/>
          </p:cNvPicPr>
          <p:nvPr/>
        </p:nvPicPr>
        <p:blipFill>
          <a:blip r:embed="rId2"/>
          <a:srcRect r="12414"/>
          <a:stretch>
            <a:fillRect/>
          </a:stretch>
        </p:blipFill>
        <p:spPr>
          <a:xfrm>
            <a:off x="4218305" y="1109345"/>
            <a:ext cx="3719830" cy="2372995"/>
          </a:xfrm>
          <a:prstGeom prst="rect">
            <a:avLst/>
          </a:prstGeom>
        </p:spPr>
      </p:pic>
      <p:pic>
        <p:nvPicPr>
          <p:cNvPr id="5" name="图片 4" descr="1000 (1)"/>
          <p:cNvPicPr>
            <a:picLocks noChangeAspect="1"/>
          </p:cNvPicPr>
          <p:nvPr/>
        </p:nvPicPr>
        <p:blipFill>
          <a:blip r:embed="rId3"/>
          <a:srcRect r="10692"/>
          <a:stretch>
            <a:fillRect/>
          </a:stretch>
        </p:blipFill>
        <p:spPr>
          <a:xfrm>
            <a:off x="8028305" y="1109980"/>
            <a:ext cx="3695700" cy="2371725"/>
          </a:xfrm>
          <a:prstGeom prst="rect">
            <a:avLst/>
          </a:prstGeom>
        </p:spPr>
      </p:pic>
      <p:pic>
        <p:nvPicPr>
          <p:cNvPr id="6" name="图片 5" descr="微信图片_20230406094508"/>
          <p:cNvPicPr>
            <a:picLocks noChangeAspect="1"/>
          </p:cNvPicPr>
          <p:nvPr/>
        </p:nvPicPr>
        <p:blipFill>
          <a:blip r:embed="rId4"/>
          <a:srcRect t="14541"/>
          <a:stretch>
            <a:fillRect/>
          </a:stretch>
        </p:blipFill>
        <p:spPr>
          <a:xfrm>
            <a:off x="431800" y="3949700"/>
            <a:ext cx="3691890" cy="2374265"/>
          </a:xfrm>
          <a:prstGeom prst="rect">
            <a:avLst/>
          </a:prstGeom>
        </p:spPr>
      </p:pic>
      <p:pic>
        <p:nvPicPr>
          <p:cNvPr id="8" name="图片 7" descr="微信图片_20230406094512"/>
          <p:cNvPicPr>
            <a:picLocks noChangeAspect="1"/>
          </p:cNvPicPr>
          <p:nvPr/>
        </p:nvPicPr>
        <p:blipFill>
          <a:blip r:embed="rId5"/>
          <a:srcRect t="14733"/>
          <a:stretch>
            <a:fillRect/>
          </a:stretch>
        </p:blipFill>
        <p:spPr>
          <a:xfrm>
            <a:off x="4220210" y="3949700"/>
            <a:ext cx="3719195" cy="2375535"/>
          </a:xfrm>
          <a:prstGeom prst="rect">
            <a:avLst/>
          </a:prstGeom>
        </p:spPr>
      </p:pic>
      <p:pic>
        <p:nvPicPr>
          <p:cNvPr id="10" name="图片 9" descr="微信图片_20230406094518"/>
          <p:cNvPicPr>
            <a:picLocks noChangeAspect="1"/>
          </p:cNvPicPr>
          <p:nvPr/>
        </p:nvPicPr>
        <p:blipFill>
          <a:blip r:embed="rId6"/>
          <a:srcRect t="14465"/>
          <a:stretch>
            <a:fillRect/>
          </a:stretch>
        </p:blipFill>
        <p:spPr>
          <a:xfrm>
            <a:off x="8031480" y="3950335"/>
            <a:ext cx="3692525" cy="23698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24025" y="3577590"/>
            <a:ext cx="11074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1622425" y="6377940"/>
            <a:ext cx="11074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VIP</a:t>
            </a:r>
            <a:r>
              <a:rPr lang="zh-CN" altLang="en-US" sz="1200"/>
              <a:t>室实景图</a:t>
            </a:r>
            <a:endParaRPr lang="zh-CN" altLang="en-US" sz="1200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9417685" y="3577590"/>
            <a:ext cx="11074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5520055" y="3578225"/>
            <a:ext cx="11074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8" name="文本框 17"/>
          <p:cNvSpPr txBox="1"/>
          <p:nvPr/>
        </p:nvSpPr>
        <p:spPr>
          <a:xfrm>
            <a:off x="5694045" y="6382385"/>
            <a:ext cx="8045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会议室</a:t>
            </a:r>
            <a:endParaRPr lang="zh-CN" altLang="en-US" sz="1200"/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9462770" y="6383020"/>
            <a:ext cx="8045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会议室</a:t>
            </a:r>
            <a:endParaRPr lang="zh-CN" altLang="en-US" sz="1200"/>
          </a:p>
        </p:txBody>
      </p:sp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5.xml><?xml version="1.0" encoding="utf-8"?>
<p:tagLst xmlns:p="http://schemas.openxmlformats.org/presentationml/2006/main">
  <p:tag name="KSO_WPP_MARK_KEY" val="f4376e7c-dc5c-44e8-bc4c-d3418ce4ffc4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WPS 演示</Application>
  <PresentationFormat>宽屏</PresentationFormat>
  <Paragraphs>24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宜兴丁蜀机场试驾场地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283</cp:revision>
  <dcterms:created xsi:type="dcterms:W3CDTF">2019-06-19T02:08:00Z</dcterms:created>
  <dcterms:modified xsi:type="dcterms:W3CDTF">2023-04-06T05:55:14Z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F9A3CC92C1904D349E7047435F034C00</vt:lpwstr>
  </property>
</Properties>
</file>