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5" userDrawn="1">
          <p15:clr>
            <a:srgbClr val="A4A3A4"/>
          </p15:clr>
        </p15:guide>
        <p15:guide id="2" pos="328" userDrawn="1">
          <p15:clr>
            <a:srgbClr val="A4A3A4"/>
          </p15:clr>
        </p15:guide>
        <p15:guide id="3" pos="7394" userDrawn="1">
          <p15:clr>
            <a:srgbClr val="A4A3A4"/>
          </p15:clr>
        </p15:guide>
        <p15:guide id="4" orient="horz" pos="3869" userDrawn="1">
          <p15:clr>
            <a:srgbClr val="A4A3A4"/>
          </p15:clr>
        </p15:guide>
        <p15:guide id="5" orient="horz" pos="3136" userDrawn="1">
          <p15:clr>
            <a:srgbClr val="A4A3A4"/>
          </p15:clr>
        </p15:guide>
        <p15:guide id="6" orient="horz" pos="1052" userDrawn="1">
          <p15:clr>
            <a:srgbClr val="A4A3A4"/>
          </p15:clr>
        </p15:guide>
        <p15:guide id="7" pos="4919" userDrawn="1">
          <p15:clr>
            <a:srgbClr val="A4A3A4"/>
          </p15:clr>
        </p15:guide>
        <p15:guide id="8" orient="horz" pos="3766" userDrawn="1">
          <p15:clr>
            <a:srgbClr val="A4A3A4"/>
          </p15:clr>
        </p15:guide>
        <p15:guide id="9" orient="horz" pos="21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05"/>
        <p:guide pos="328"/>
        <p:guide pos="7394"/>
        <p:guide orient="horz" pos="3869"/>
        <p:guide orient="horz" pos="3136"/>
        <p:guide orient="horz" pos="1052"/>
        <p:guide pos="4919"/>
        <p:guide orient="horz" pos="3766"/>
        <p:guide orient="horz" pos="21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"/>
          <p:cNvPicPr>
            <a:picLocks noChangeAspect="1"/>
          </p:cNvPicPr>
          <p:nvPr/>
        </p:nvPicPr>
        <p:blipFill>
          <a:blip r:embed="rId1"/>
          <a:srcRect t="6926"/>
          <a:stretch>
            <a:fillRect/>
          </a:stretch>
        </p:blipFill>
        <p:spPr>
          <a:xfrm>
            <a:off x="542290" y="1029335"/>
            <a:ext cx="11196955" cy="58286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5780" y="1109345"/>
            <a:ext cx="4495165" cy="635000"/>
          </a:xfrm>
        </p:spPr>
        <p:txBody>
          <a:bodyPr>
            <a:normAutofit/>
          </a:bodyPr>
          <a:p>
            <a:r>
              <a:rPr>
                <a:solidFill>
                  <a:schemeClr val="bg1"/>
                </a:solidFill>
                <a:cs typeface="+mn-lt"/>
                <a:sym typeface="+mn-ea"/>
              </a:rPr>
              <a:t>重庆大安机场试驾场地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065" y="6142355"/>
            <a:ext cx="11219180" cy="655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cs typeface="+mn-lt"/>
                <a:sym typeface="+mn-ea"/>
              </a:rPr>
              <a:t>重庆大安机场试驾场地</a:t>
            </a:r>
            <a:r>
              <a:rPr lang="zh-CN" sz="1200" b="1">
                <a:solidFill>
                  <a:schemeClr val="bg1"/>
                </a:solidFill>
                <a:cs typeface="+mn-lt"/>
                <a:sym typeface="+mn-ea"/>
              </a:rPr>
              <a:t>，</a:t>
            </a:r>
            <a:r>
              <a:rPr lang="zh-CN" sz="1200" b="1">
                <a:solidFill>
                  <a:schemeClr val="bg1"/>
                </a:solidFill>
                <a:cs typeface="+mn-lt"/>
              </a:rPr>
              <a:t>位于</a:t>
            </a:r>
            <a:r>
              <a:rPr sz="1200" b="1">
                <a:solidFill>
                  <a:schemeClr val="bg1"/>
                </a:solidFill>
                <a:cs typeface="+mn-lt"/>
              </a:rPr>
              <a:t>重庆市永川区大安街道铜鼓村</a:t>
            </a:r>
            <a:r>
              <a:rPr lang="zh-CN" sz="1200" b="1">
                <a:solidFill>
                  <a:schemeClr val="bg1"/>
                </a:solidFill>
                <a:cs typeface="+mn-lt"/>
              </a:rPr>
              <a:t>。</a:t>
            </a:r>
            <a:r>
              <a:rPr sz="1200" b="1">
                <a:solidFill>
                  <a:schemeClr val="bg1"/>
                </a:solidFill>
                <a:cs typeface="+mn-lt"/>
                <a:sym typeface="+mn-ea"/>
              </a:rPr>
              <a:t>跑道</a:t>
            </a:r>
            <a:r>
              <a:rPr lang="zh-CN" sz="1200" b="1">
                <a:solidFill>
                  <a:schemeClr val="bg1"/>
                </a:solidFill>
                <a:cs typeface="+mn-lt"/>
                <a:sym typeface="+mn-ea"/>
              </a:rPr>
              <a:t>长</a:t>
            </a:r>
            <a:r>
              <a:rPr sz="1200" b="1">
                <a:solidFill>
                  <a:schemeClr val="bg1"/>
                </a:solidFill>
                <a:cs typeface="+mn-lt"/>
                <a:sym typeface="+mn-ea"/>
              </a:rPr>
              <a:t>1000</a:t>
            </a:r>
            <a:r>
              <a:rPr lang="en-US" sz="1200" b="1">
                <a:solidFill>
                  <a:schemeClr val="bg1"/>
                </a:solidFill>
                <a:cs typeface="+mn-lt"/>
                <a:sym typeface="+mn-ea"/>
              </a:rPr>
              <a:t>m</a:t>
            </a:r>
            <a:r>
              <a:rPr lang="zh-CN" sz="1200" b="1">
                <a:solidFill>
                  <a:schemeClr val="bg1"/>
                </a:solidFill>
                <a:cs typeface="+mn-lt"/>
                <a:sym typeface="+mn-ea"/>
              </a:rPr>
              <a:t>宽</a:t>
            </a:r>
            <a:r>
              <a:rPr sz="1200" b="1">
                <a:solidFill>
                  <a:schemeClr val="bg1"/>
                </a:solidFill>
                <a:cs typeface="+mn-lt"/>
                <a:sym typeface="+mn-ea"/>
              </a:rPr>
              <a:t>30</a:t>
            </a:r>
            <a:r>
              <a:rPr lang="en-US" sz="1200" b="1">
                <a:solidFill>
                  <a:schemeClr val="bg1"/>
                </a:solidFill>
                <a:cs typeface="+mn-lt"/>
                <a:sym typeface="+mn-ea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cs typeface="+mn-lt"/>
                <a:sym typeface="+mn-ea"/>
              </a:rPr>
              <a:t>停机</a:t>
            </a:r>
            <a:r>
              <a:rPr lang="zh-CN" sz="1200" b="1">
                <a:solidFill>
                  <a:schemeClr val="bg1"/>
                </a:solidFill>
                <a:cs typeface="+mn-lt"/>
                <a:sym typeface="+mn-ea"/>
              </a:rPr>
              <a:t>坪长</a:t>
            </a:r>
            <a:r>
              <a:rPr sz="1200" b="1">
                <a:solidFill>
                  <a:schemeClr val="bg1"/>
                </a:solidFill>
                <a:cs typeface="+mn-lt"/>
                <a:sym typeface="+mn-ea"/>
              </a:rPr>
              <a:t>400</a:t>
            </a:r>
            <a:r>
              <a:rPr lang="en-US" sz="1200" b="1">
                <a:solidFill>
                  <a:schemeClr val="bg1"/>
                </a:solidFill>
                <a:cs typeface="+mn-lt"/>
                <a:sym typeface="+mn-ea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cs typeface="+mn-lt"/>
                <a:sym typeface="+mn-ea"/>
              </a:rPr>
              <a:t>宽</a:t>
            </a:r>
            <a:r>
              <a:rPr sz="1200" b="1">
                <a:solidFill>
                  <a:schemeClr val="bg1"/>
                </a:solidFill>
                <a:cs typeface="+mn-lt"/>
                <a:sym typeface="+mn-ea"/>
              </a:rPr>
              <a:t>110</a:t>
            </a:r>
            <a:r>
              <a:rPr lang="en-US" sz="1200" b="1">
                <a:solidFill>
                  <a:schemeClr val="bg1"/>
                </a:solidFill>
                <a:cs typeface="+mn-lt"/>
                <a:sym typeface="+mn-ea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cs typeface="+mn-lt"/>
                <a:sym typeface="+mn-ea"/>
              </a:rPr>
              <a:t>，总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面积约</a:t>
            </a:r>
            <a:r>
              <a:rPr lang="en-US" altLang="zh-CN" sz="1200" b="1">
                <a:solidFill>
                  <a:schemeClr val="bg1"/>
                </a:solidFill>
                <a:sym typeface="+mn-ea"/>
              </a:rPr>
              <a:t>44000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㎡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，水泥硬化路面，可用于举办汽车赛事、试乘试驾活动、汽车性能测试及驾控培训等。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3530" y="4140200"/>
            <a:ext cx="38303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跑道:1000M*30M</a:t>
            </a:r>
            <a:endParaRPr 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                 停机坪:400M*110M</a:t>
            </a:r>
            <a:endParaRPr 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r>
              <a:rPr lang="en-US" sz="1200">
                <a:latin typeface="+mn-ea"/>
                <a:cs typeface="+mn-ea"/>
                <a:sym typeface="+mn-ea"/>
              </a:rPr>
              <a:t> 会议室</a:t>
            </a:r>
            <a:endParaRPr 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图片"/>
          <p:cNvPicPr>
            <a:picLocks noChangeAspect="1"/>
          </p:cNvPicPr>
          <p:nvPr/>
        </p:nvPicPr>
        <p:blipFill>
          <a:blip r:embed="rId1"/>
          <a:srcRect l="6754" r="8700"/>
          <a:stretch>
            <a:fillRect/>
          </a:stretch>
        </p:blipFill>
        <p:spPr>
          <a:xfrm>
            <a:off x="7809230" y="1328420"/>
            <a:ext cx="4003040" cy="2648585"/>
          </a:xfrm>
          <a:prstGeom prst="rect">
            <a:avLst/>
          </a:prstGeom>
        </p:spPr>
      </p:pic>
      <p:pic>
        <p:nvPicPr>
          <p:cNvPr id="2" name="图片 1" descr="a06ffad49c4fc0b5360ddd0364c2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" y="1057275"/>
            <a:ext cx="7642860" cy="5407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"/>
          <p:cNvPicPr>
            <a:picLocks noChangeAspect="1"/>
          </p:cNvPicPr>
          <p:nvPr/>
        </p:nvPicPr>
        <p:blipFill>
          <a:blip r:embed="rId1"/>
          <a:srcRect l="7131" r="10623"/>
          <a:stretch>
            <a:fillRect/>
          </a:stretch>
        </p:blipFill>
        <p:spPr>
          <a:xfrm>
            <a:off x="520065" y="1008380"/>
            <a:ext cx="3647440" cy="2480945"/>
          </a:xfrm>
          <a:prstGeom prst="rect">
            <a:avLst/>
          </a:prstGeom>
        </p:spPr>
      </p:pic>
      <p:pic>
        <p:nvPicPr>
          <p:cNvPr id="3" name="图片 2" descr="图7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" y="3899535"/>
            <a:ext cx="3647440" cy="2481580"/>
          </a:xfrm>
          <a:prstGeom prst="rect">
            <a:avLst/>
          </a:prstGeom>
        </p:spPr>
      </p:pic>
      <p:pic>
        <p:nvPicPr>
          <p:cNvPr id="4" name="图片 3" descr="图9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95" y="1007745"/>
            <a:ext cx="3648075" cy="2481580"/>
          </a:xfrm>
          <a:prstGeom prst="rect">
            <a:avLst/>
          </a:prstGeom>
        </p:spPr>
      </p:pic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4"/>
          <a:srcRect t="9266"/>
          <a:stretch>
            <a:fillRect/>
          </a:stretch>
        </p:blipFill>
        <p:spPr>
          <a:xfrm>
            <a:off x="4274185" y="1008380"/>
            <a:ext cx="3643630" cy="2480945"/>
          </a:xfrm>
          <a:prstGeom prst="rect">
            <a:avLst/>
          </a:prstGeom>
        </p:spPr>
      </p:pic>
      <p:pic>
        <p:nvPicPr>
          <p:cNvPr id="12" name="图片 11" descr="图片44444"/>
          <p:cNvPicPr>
            <a:picLocks noChangeAspect="1"/>
          </p:cNvPicPr>
          <p:nvPr/>
        </p:nvPicPr>
        <p:blipFill>
          <a:blip r:embed="rId5"/>
          <a:srcRect t="9287"/>
          <a:stretch>
            <a:fillRect/>
          </a:stretch>
        </p:blipFill>
        <p:spPr>
          <a:xfrm>
            <a:off x="8023225" y="3899535"/>
            <a:ext cx="3646170" cy="2480945"/>
          </a:xfrm>
          <a:prstGeom prst="rect">
            <a:avLst/>
          </a:prstGeom>
        </p:spPr>
      </p:pic>
      <p:pic>
        <p:nvPicPr>
          <p:cNvPr id="13" name="图片 12" descr="图片4444"/>
          <p:cNvPicPr>
            <a:picLocks noChangeAspect="1"/>
          </p:cNvPicPr>
          <p:nvPr/>
        </p:nvPicPr>
        <p:blipFill>
          <a:blip r:embed="rId6"/>
          <a:srcRect t="9371"/>
          <a:stretch>
            <a:fillRect/>
          </a:stretch>
        </p:blipFill>
        <p:spPr>
          <a:xfrm>
            <a:off x="4272280" y="3899535"/>
            <a:ext cx="3648710" cy="24809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31670" y="3556635"/>
            <a:ext cx="1099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场地鸟瞰图</a:t>
            </a:r>
            <a:endParaRPr lang="zh-CN" altLang="en-US" sz="1200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5721350" y="3556635"/>
            <a:ext cx="1099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场地鸟瞰图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9511665" y="3556635"/>
            <a:ext cx="1115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9434195" y="6447790"/>
            <a:ext cx="1115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5705475" y="6447790"/>
            <a:ext cx="1115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1915795" y="6448425"/>
            <a:ext cx="1115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COMMONDATA" val="eyJoZGlkIjoiOWIxYjkzMjc4NDY0ODk3ODM0Mzk1YjQwYzJlY2RjYWQifQ=="/>
  <p:tag name="KSO_WPP_MARK_KEY" val="43c9bd40-c535-4ee5-8cae-e698243522e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重庆大安机场试驾场地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295</cp:revision>
  <dcterms:created xsi:type="dcterms:W3CDTF">2019-06-19T02:08:00Z</dcterms:created>
  <dcterms:modified xsi:type="dcterms:W3CDTF">2023-04-13T05:26:19Z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2BA5BEBD6901465BAD088312C751524E</vt:lpwstr>
  </property>
</Properties>
</file>