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54" userDrawn="1">
          <p15:clr>
            <a:srgbClr val="A4A3A4"/>
          </p15:clr>
        </p15:guide>
        <p15:guide id="3" pos="7332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pos="5026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0"/>
        <p:guide pos="354"/>
        <p:guide pos="7332"/>
        <p:guide orient="horz" pos="644"/>
        <p:guide orient="horz" pos="3748"/>
        <p:guide pos="5026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848360"/>
            <a:ext cx="11137265" cy="60096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929005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佛山南海影视城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9499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佛山南海影视城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试驾场地，位于广东省佛山市南海区狮山镇影城大道，场地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为方砖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路面，可用于举办汽车赛事、试乘试驾活动、汽车性能测试及驾控培训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7825" y="4216400"/>
            <a:ext cx="3839210" cy="2040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A:</a:t>
            </a:r>
            <a:r>
              <a:rPr lang="en-US" sz="1200">
                <a:latin typeface="+mn-ea"/>
                <a:cs typeface="+mn-ea"/>
                <a:sym typeface="+mn-ea"/>
              </a:rPr>
              <a:t>6200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B:6200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C:8000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D:3375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sz="1200">
                <a:latin typeface="+mn-ea"/>
                <a:cs typeface="+mn-ea"/>
                <a:sym typeface="+mn-ea"/>
              </a:rPr>
              <a:t>E:3375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F:4500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G:4500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D3375</a:t>
            </a:r>
            <a:r>
              <a:rPr lang="zh-CN" sz="1200">
                <a:latin typeface="+mn-ea"/>
                <a:cs typeface="+mn-ea"/>
                <a:sym typeface="+mn-ea"/>
              </a:rPr>
              <a:t>㎡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latin typeface="+mn-ea"/>
                <a:cs typeface="+mn-ea"/>
                <a:sym typeface="+mn-ea"/>
              </a:rPr>
              <a:t>40</a:t>
            </a:r>
            <a:r>
              <a:rPr lang="zh-CN" altLang="en-US" sz="1200">
                <a:latin typeface="+mn-ea"/>
                <a:cs typeface="+mn-ea"/>
                <a:sym typeface="+mn-ea"/>
              </a:rPr>
              <a:t>kw 方便接水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停车场 固定洗手间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1"/>
          <a:srcRect r="9919"/>
          <a:stretch>
            <a:fillRect/>
          </a:stretch>
        </p:blipFill>
        <p:spPr>
          <a:xfrm>
            <a:off x="7997825" y="1254125"/>
            <a:ext cx="3827780" cy="2597150"/>
          </a:xfrm>
          <a:prstGeom prst="rect">
            <a:avLst/>
          </a:prstGeom>
        </p:spPr>
      </p:pic>
      <p:pic>
        <p:nvPicPr>
          <p:cNvPr id="2" name="图片 1" descr="ad28cc2ec769053bdb218e84bab1109"/>
          <p:cNvPicPr>
            <a:picLocks noChangeAspect="1"/>
          </p:cNvPicPr>
          <p:nvPr/>
        </p:nvPicPr>
        <p:blipFill>
          <a:blip r:embed="rId2"/>
          <a:srcRect r="1600"/>
          <a:stretch>
            <a:fillRect/>
          </a:stretch>
        </p:blipFill>
        <p:spPr>
          <a:xfrm>
            <a:off x="0" y="829945"/>
            <a:ext cx="7979410" cy="5696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970_38024790-1063-dmml-ded9-n201a8m1g4tm"/>
          <p:cNvPicPr>
            <a:picLocks noChangeAspect="1"/>
          </p:cNvPicPr>
          <p:nvPr/>
        </p:nvPicPr>
        <p:blipFill>
          <a:blip r:embed="rId1"/>
          <a:srcRect t="2931" b="3452"/>
          <a:stretch>
            <a:fillRect/>
          </a:stretch>
        </p:blipFill>
        <p:spPr>
          <a:xfrm>
            <a:off x="561975" y="983615"/>
            <a:ext cx="3578860" cy="2514600"/>
          </a:xfrm>
          <a:prstGeom prst="rect">
            <a:avLst/>
          </a:prstGeom>
        </p:spPr>
      </p:pic>
      <p:pic>
        <p:nvPicPr>
          <p:cNvPr id="17" name="图片 16" descr="CoUBUl7xqtaAO6eCAAJceMeurz401"/>
          <p:cNvPicPr>
            <a:picLocks noChangeAspect="1"/>
          </p:cNvPicPr>
          <p:nvPr/>
        </p:nvPicPr>
        <p:blipFill>
          <a:blip r:embed="rId2"/>
          <a:srcRect t="6317"/>
          <a:stretch>
            <a:fillRect/>
          </a:stretch>
        </p:blipFill>
        <p:spPr>
          <a:xfrm>
            <a:off x="8061325" y="983615"/>
            <a:ext cx="3578225" cy="2514600"/>
          </a:xfrm>
          <a:prstGeom prst="rect">
            <a:avLst/>
          </a:prstGeom>
        </p:spPr>
      </p:pic>
      <p:pic>
        <p:nvPicPr>
          <p:cNvPr id="18" name="图片 17" descr="CoUBUl7xqtOAepyGAAJ6bKxPhzc40"/>
          <p:cNvPicPr>
            <a:picLocks noChangeAspect="1"/>
          </p:cNvPicPr>
          <p:nvPr/>
        </p:nvPicPr>
        <p:blipFill>
          <a:blip r:embed="rId3"/>
          <a:srcRect l="5266"/>
          <a:stretch>
            <a:fillRect/>
          </a:stretch>
        </p:blipFill>
        <p:spPr>
          <a:xfrm>
            <a:off x="561975" y="3890010"/>
            <a:ext cx="3575685" cy="2514600"/>
          </a:xfrm>
          <a:prstGeom prst="rect">
            <a:avLst/>
          </a:prstGeom>
        </p:spPr>
      </p:pic>
      <p:pic>
        <p:nvPicPr>
          <p:cNvPr id="19" name="图片 18" descr="CoUBUl7xqtSAUENHAAKI0MznZiU86"/>
          <p:cNvPicPr>
            <a:picLocks noChangeAspect="1"/>
          </p:cNvPicPr>
          <p:nvPr/>
        </p:nvPicPr>
        <p:blipFill>
          <a:blip r:embed="rId4"/>
          <a:srcRect l="5048"/>
          <a:stretch>
            <a:fillRect/>
          </a:stretch>
        </p:blipFill>
        <p:spPr>
          <a:xfrm>
            <a:off x="4305935" y="3890010"/>
            <a:ext cx="3583305" cy="2514600"/>
          </a:xfrm>
          <a:prstGeom prst="rect">
            <a:avLst/>
          </a:prstGeom>
        </p:spPr>
      </p:pic>
      <p:pic>
        <p:nvPicPr>
          <p:cNvPr id="20" name="图片 19" descr="CoUBUl7xqtWARdmsAAHGCmVHUC884"/>
          <p:cNvPicPr>
            <a:picLocks noChangeAspect="1"/>
          </p:cNvPicPr>
          <p:nvPr/>
        </p:nvPicPr>
        <p:blipFill>
          <a:blip r:embed="rId5"/>
          <a:srcRect l="9059"/>
          <a:stretch>
            <a:fillRect/>
          </a:stretch>
        </p:blipFill>
        <p:spPr>
          <a:xfrm>
            <a:off x="8057515" y="3890010"/>
            <a:ext cx="3582670" cy="2514600"/>
          </a:xfrm>
          <a:prstGeom prst="rect">
            <a:avLst/>
          </a:prstGeom>
        </p:spPr>
      </p:pic>
      <p:pic>
        <p:nvPicPr>
          <p:cNvPr id="21" name="图片 20" descr="CoUBUl7xqtWAXQ9NAAL1fFYDROM93"/>
          <p:cNvPicPr>
            <a:picLocks noChangeAspect="1"/>
          </p:cNvPicPr>
          <p:nvPr/>
        </p:nvPicPr>
        <p:blipFill>
          <a:blip r:embed="rId6"/>
          <a:srcRect t="6317"/>
          <a:stretch>
            <a:fillRect/>
          </a:stretch>
        </p:blipFill>
        <p:spPr>
          <a:xfrm>
            <a:off x="4311650" y="991235"/>
            <a:ext cx="3578860" cy="25146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55725" y="3554095"/>
            <a:ext cx="1987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悦翔v7佛山站试驾发布会</a:t>
            </a:r>
            <a:endParaRPr lang="zh-CN" altLang="en-US" sz="1200"/>
          </a:p>
        </p:txBody>
      </p:sp>
      <p:sp>
        <p:nvSpPr>
          <p:cNvPr id="23" name="文本框 22"/>
          <p:cNvSpPr txBox="1"/>
          <p:nvPr/>
        </p:nvSpPr>
        <p:spPr>
          <a:xfrm>
            <a:off x="5566410" y="3524250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广汽传祺佛山站</a:t>
            </a:r>
            <a:endParaRPr lang="zh-CN" altLang="en-US" sz="1200"/>
          </a:p>
        </p:txBody>
      </p:sp>
      <p:sp>
        <p:nvSpPr>
          <p:cNvPr id="24" name="文本框 23"/>
          <p:cNvSpPr txBox="1"/>
          <p:nvPr/>
        </p:nvSpPr>
        <p:spPr>
          <a:xfrm>
            <a:off x="9392920" y="3523615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广汽传祺佛山站</a:t>
            </a:r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9392920" y="6464935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广汽传祺佛山站</a:t>
            </a:r>
            <a:endParaRPr lang="zh-CN" altLang="en-US" sz="1200"/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5566410" y="6464935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广汽传祺佛山站</a:t>
            </a:r>
            <a:endParaRPr lang="zh-CN" altLang="en-US" sz="1200"/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642745" y="6464935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广汽传祺佛山站</a:t>
            </a:r>
            <a:endParaRPr lang="zh-CN" altLang="en-US" sz="1200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PP_MARK_KEY" val="6b4e1ed7-4757-4a99-b9b9-b202bf63d5b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佛山南海影视城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402</cp:revision>
  <dcterms:created xsi:type="dcterms:W3CDTF">2019-06-19T02:08:00Z</dcterms:created>
  <dcterms:modified xsi:type="dcterms:W3CDTF">2023-04-21T02:16:06Z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953AA56070B24D9291A56AF185390892</vt:lpwstr>
  </property>
</Properties>
</file>