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9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92" userDrawn="1">
          <p15:clr>
            <a:srgbClr val="A4A3A4"/>
          </p15:clr>
        </p15:guide>
        <p15:guide id="4" orient="horz" pos="602" userDrawn="1">
          <p15:clr>
            <a:srgbClr val="A4A3A4"/>
          </p15:clr>
        </p15:guide>
        <p15:guide id="5" orient="horz" pos="3985" userDrawn="1">
          <p15:clr>
            <a:srgbClr val="A4A3A4"/>
          </p15:clr>
        </p15:guide>
        <p15:guide id="6" orient="horz" pos="2154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5047" userDrawn="1">
          <p15:clr>
            <a:srgbClr val="A4A3A4"/>
          </p15:clr>
        </p15:guide>
        <p15:guide id="9" pos="5089" userDrawn="1">
          <p15:clr>
            <a:srgbClr val="A4A3A4"/>
          </p15:clr>
        </p15:guide>
        <p15:guide id="10" pos="2608" userDrawn="1">
          <p15:clr>
            <a:srgbClr val="A4A3A4"/>
          </p15:clr>
        </p15:guide>
        <p15:guide id="11" orient="horz" pos="720" userDrawn="1">
          <p15:clr>
            <a:srgbClr val="A4A3A4"/>
          </p15:clr>
        </p15:guide>
        <p15:guide id="12" orient="horz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49"/>
        <p:guide pos="263"/>
        <p:guide pos="7392"/>
        <p:guide orient="horz" pos="602"/>
        <p:guide orient="horz" pos="3985"/>
        <p:guide orient="horz" pos="2154"/>
        <p:guide pos="2678"/>
        <p:guide pos="5047"/>
        <p:guide pos="5089"/>
        <p:guide pos="2608"/>
        <p:guide orient="horz" pos="720"/>
        <p:guide orient="horz" pos="38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26e2cef155d078cf49d6f3182fecdd"/>
          <p:cNvPicPr>
            <a:picLocks noChangeAspect="1"/>
          </p:cNvPicPr>
          <p:nvPr/>
        </p:nvPicPr>
        <p:blipFill>
          <a:blip r:embed="rId1"/>
          <a:srcRect t="4860" b="2740"/>
          <a:stretch>
            <a:fillRect/>
          </a:stretch>
        </p:blipFill>
        <p:spPr>
          <a:xfrm>
            <a:off x="417830" y="1003300"/>
            <a:ext cx="11308080" cy="58667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福州海峡奥体中心试驾场地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州海峡奥体中心是一个总投资65亿，占地面积1100亩的商业综合体，拥有6万人体育场、万人综合体育馆、4000人的网球馆、4000人的游泳馆，15万平方中央商业街，推行开放式、度假式、休闲式、国际化的商业模式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53375" y="392684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扇形广场 弧长218米 宽45米  方砖地面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64064ea5d93c533f323ff7342f9d1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2430" y="1765935"/>
            <a:ext cx="3721735" cy="2094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4" y="955675"/>
            <a:ext cx="7600570" cy="537051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38605" y="6015355"/>
            <a:ext cx="1624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1950" y="3427095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A8L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67350" y="3427095"/>
            <a:ext cx="1288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A8L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79740" y="342709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梅赛德斯奔驰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 descr="b780efa487e19c50a122dbf2f3cab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156335"/>
            <a:ext cx="3716655" cy="2251075"/>
          </a:xfrm>
          <a:prstGeom prst="rect">
            <a:avLst/>
          </a:prstGeom>
        </p:spPr>
      </p:pic>
      <p:pic>
        <p:nvPicPr>
          <p:cNvPr id="6" name="图片 1" descr="643992618717382733"/>
          <p:cNvPicPr>
            <a:picLocks noChangeAspect="1"/>
          </p:cNvPicPr>
          <p:nvPr/>
        </p:nvPicPr>
        <p:blipFill>
          <a:blip r:embed="rId2"/>
          <a:srcRect l="4014" r="3014"/>
          <a:stretch>
            <a:fillRect/>
          </a:stretch>
        </p:blipFill>
        <p:spPr>
          <a:xfrm>
            <a:off x="4228465" y="1156335"/>
            <a:ext cx="3721100" cy="2250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296"/>
          <a:stretch>
            <a:fillRect/>
          </a:stretch>
        </p:blipFill>
        <p:spPr>
          <a:xfrm>
            <a:off x="417830" y="3738245"/>
            <a:ext cx="3716020" cy="2271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17403"/>
          <a:stretch>
            <a:fillRect/>
          </a:stretch>
        </p:blipFill>
        <p:spPr>
          <a:xfrm>
            <a:off x="4251960" y="3729355"/>
            <a:ext cx="3697605" cy="2290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3365" y="6024245"/>
            <a:ext cx="1678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t="27060" b="24588"/>
          <a:stretch>
            <a:fillRect/>
          </a:stretch>
        </p:blipFill>
        <p:spPr>
          <a:xfrm>
            <a:off x="8079105" y="1156970"/>
            <a:ext cx="3641725" cy="22498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182100" y="6000750"/>
            <a:ext cx="1797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梅赛德斯奔驰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t="16202"/>
          <a:stretch>
            <a:fillRect/>
          </a:stretch>
        </p:blipFill>
        <p:spPr>
          <a:xfrm>
            <a:off x="8079105" y="3721735"/>
            <a:ext cx="3642995" cy="22891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7975aa3-f94e-4b52-bd4b-4a3270ea5813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福州海峡奥体中心试驾场地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福州海峡奥体中心试驾场地</dc:title>
  <dc:creator/>
  <cp:lastModifiedBy>胖子不会少吃</cp:lastModifiedBy>
  <cp:revision>235</cp:revision>
  <dcterms:created xsi:type="dcterms:W3CDTF">2019-06-19T02:08:00Z</dcterms:created>
  <dcterms:modified xsi:type="dcterms:W3CDTF">2023-04-21T07:23:31Z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DF965F1D323A435BB4110BB82372949A</vt:lpwstr>
  </property>
</Properties>
</file>