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57" userDrawn="1">
          <p15:clr>
            <a:srgbClr val="A4A3A4"/>
          </p15:clr>
        </p15:guide>
        <p15:guide id="3" pos="7358" userDrawn="1">
          <p15:clr>
            <a:srgbClr val="A4A3A4"/>
          </p15:clr>
        </p15:guide>
        <p15:guide id="4" orient="horz" pos="629" userDrawn="1">
          <p15:clr>
            <a:srgbClr val="A4A3A4"/>
          </p15:clr>
        </p15:guide>
        <p15:guide id="5" orient="horz" pos="3748" userDrawn="1">
          <p15:clr>
            <a:srgbClr val="A4A3A4"/>
          </p15:clr>
        </p15:guide>
        <p15:guide id="6" pos="5026" userDrawn="1">
          <p15:clr>
            <a:srgbClr val="A4A3A4"/>
          </p15:clr>
        </p15:guide>
        <p15:guide id="7" pos="2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80"/>
        <p:guide pos="357"/>
        <p:guide pos="7358"/>
        <p:guide orient="horz" pos="629"/>
        <p:guide orient="horz" pos="3748"/>
        <p:guide pos="5026"/>
        <p:guide pos="26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6963efa1b572cb001ef18a95e21872e 拷贝"/>
          <p:cNvPicPr>
            <a:picLocks noChangeAspect="1"/>
          </p:cNvPicPr>
          <p:nvPr/>
        </p:nvPicPr>
        <p:blipFill>
          <a:blip r:embed="rId1"/>
          <a:srcRect t="5371"/>
          <a:stretch>
            <a:fillRect/>
          </a:stretch>
        </p:blipFill>
        <p:spPr>
          <a:xfrm>
            <a:off x="566420" y="929005"/>
            <a:ext cx="11107420" cy="59289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929005"/>
            <a:ext cx="11115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乌鲁木齐汽车城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226175"/>
            <a:ext cx="1094994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乌鲁木齐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汽车城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试驾场地，位于新疆维吾尔自治区五家渠市乌鲁木齐街，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场地平整，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可用于举办汽车赛事、试乘试驾活动、汽车性能测试及驾控培训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新车发布会等大型活动。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97825" y="4216400"/>
            <a:ext cx="3839210" cy="2040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90m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90m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场地总面积约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8000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endParaRPr 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380v/</a:t>
            </a:r>
            <a:r>
              <a:rPr lang="en-US" altLang="zh-CN" sz="1200">
                <a:latin typeface="+mn-ea"/>
                <a:cs typeface="+mn-ea"/>
                <a:sym typeface="+mn-ea"/>
              </a:rPr>
              <a:t>40</a:t>
            </a:r>
            <a:r>
              <a:rPr lang="zh-CN" altLang="en-US" sz="1200">
                <a:latin typeface="+mn-ea"/>
                <a:cs typeface="+mn-ea"/>
                <a:sym typeface="+mn-ea"/>
              </a:rPr>
              <a:t>kw 方便接水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停车场 固定洗手间</a:t>
            </a:r>
            <a:endParaRPr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6963efa1b572cb001ef18a95e21872e 拷贝"/>
          <p:cNvPicPr>
            <a:picLocks noChangeAspect="1"/>
          </p:cNvPicPr>
          <p:nvPr/>
        </p:nvPicPr>
        <p:blipFill>
          <a:blip r:embed="rId1"/>
          <a:srcRect l="9155" r="5422"/>
          <a:stretch>
            <a:fillRect/>
          </a:stretch>
        </p:blipFill>
        <p:spPr>
          <a:xfrm>
            <a:off x="7979410" y="1242060"/>
            <a:ext cx="3953510" cy="2611120"/>
          </a:xfrm>
          <a:prstGeom prst="rect">
            <a:avLst/>
          </a:prstGeom>
        </p:spPr>
      </p:pic>
      <p:pic>
        <p:nvPicPr>
          <p:cNvPr id="4" name="图片 3" descr="816a93175f3f1b7f57efa29e0e211da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" y="998855"/>
            <a:ext cx="7976870" cy="56413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e4267c8739ae83c81c1de97b62bb38"/>
          <p:cNvPicPr>
            <a:picLocks noChangeAspect="1"/>
          </p:cNvPicPr>
          <p:nvPr/>
        </p:nvPicPr>
        <p:blipFill>
          <a:blip r:embed="rId1"/>
          <a:srcRect l="31" r="10896"/>
          <a:stretch>
            <a:fillRect/>
          </a:stretch>
        </p:blipFill>
        <p:spPr>
          <a:xfrm>
            <a:off x="444500" y="1014730"/>
            <a:ext cx="3691890" cy="2446020"/>
          </a:xfrm>
          <a:prstGeom prst="rect">
            <a:avLst/>
          </a:prstGeom>
        </p:spPr>
      </p:pic>
      <p:pic>
        <p:nvPicPr>
          <p:cNvPr id="3" name="图片 2" descr="8887fa9a7658a6b9196322551d9b176"/>
          <p:cNvPicPr>
            <a:picLocks noChangeAspect="1"/>
          </p:cNvPicPr>
          <p:nvPr/>
        </p:nvPicPr>
        <p:blipFill>
          <a:blip r:embed="rId2"/>
          <a:srcRect r="10594"/>
          <a:stretch>
            <a:fillRect/>
          </a:stretch>
        </p:blipFill>
        <p:spPr>
          <a:xfrm>
            <a:off x="4253865" y="1016000"/>
            <a:ext cx="3683635" cy="2444750"/>
          </a:xfrm>
          <a:prstGeom prst="rect">
            <a:avLst/>
          </a:prstGeom>
        </p:spPr>
      </p:pic>
      <p:pic>
        <p:nvPicPr>
          <p:cNvPr id="4" name="图片 3" descr="b792e863c696b1f3e0ef103dc0ac6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35" y="3880485"/>
            <a:ext cx="3691255" cy="2446020"/>
          </a:xfrm>
          <a:prstGeom prst="rect">
            <a:avLst/>
          </a:prstGeom>
        </p:spPr>
      </p:pic>
      <p:pic>
        <p:nvPicPr>
          <p:cNvPr id="5" name="图片 4" descr="fbdbaa139db90d57962bb29881a7b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00" y="3880485"/>
            <a:ext cx="3683000" cy="2445385"/>
          </a:xfrm>
          <a:prstGeom prst="rect">
            <a:avLst/>
          </a:prstGeom>
        </p:spPr>
      </p:pic>
      <p:pic>
        <p:nvPicPr>
          <p:cNvPr id="6" name="图片 5" descr="ae34016738810f3411b68b22a6f00c9"/>
          <p:cNvPicPr>
            <a:picLocks noChangeAspect="1"/>
          </p:cNvPicPr>
          <p:nvPr/>
        </p:nvPicPr>
        <p:blipFill>
          <a:blip r:embed="rId5"/>
          <a:srcRect r="10623"/>
          <a:stretch>
            <a:fillRect/>
          </a:stretch>
        </p:blipFill>
        <p:spPr>
          <a:xfrm>
            <a:off x="8054975" y="1014730"/>
            <a:ext cx="3681095" cy="2445385"/>
          </a:xfrm>
          <a:prstGeom prst="rect">
            <a:avLst/>
          </a:prstGeom>
        </p:spPr>
      </p:pic>
      <p:pic>
        <p:nvPicPr>
          <p:cNvPr id="7" name="图片 6" descr="6516924af93e1a87a7d3b9e7ae6930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610" y="3880485"/>
            <a:ext cx="3684905" cy="24453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30045" y="3510280"/>
            <a:ext cx="1400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星途超能挑战赛</a:t>
            </a:r>
            <a:endParaRPr lang="zh-CN" altLang="en-US" sz="1200"/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9380220" y="3510280"/>
            <a:ext cx="1400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星途超能挑战赛</a:t>
            </a:r>
            <a:endParaRPr lang="zh-CN" altLang="en-US" sz="1200"/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5480685" y="3510280"/>
            <a:ext cx="1400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星途超能挑战赛</a:t>
            </a:r>
            <a:endParaRPr lang="zh-CN" altLang="en-US" sz="1200"/>
          </a:p>
        </p:txBody>
      </p:sp>
      <p:sp>
        <p:nvSpPr>
          <p:cNvPr id="12" name="文本框 11"/>
          <p:cNvSpPr txBox="1"/>
          <p:nvPr/>
        </p:nvSpPr>
        <p:spPr>
          <a:xfrm>
            <a:off x="1106170" y="6421120"/>
            <a:ext cx="24485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丰田TNGA车型深度对比试驾会</a:t>
            </a:r>
            <a:endParaRPr lang="zh-CN" altLang="en-US" sz="1200"/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8839200" y="6420485"/>
            <a:ext cx="24485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丰田TNGA车型深度对比试驾会</a:t>
            </a:r>
            <a:endParaRPr lang="zh-CN" altLang="en-US" sz="1200"/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4972685" y="6420485"/>
            <a:ext cx="24485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丰田TNGA车型深度对比试驾会</a:t>
            </a:r>
            <a:endParaRPr lang="zh-CN" altLang="en-US" sz="1200"/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PP_MARK_KEY" val="6b4e1ed7-4757-4a99-b9b9-b202bf63d5bc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乌鲁木齐汽车城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413</cp:revision>
  <dcterms:created xsi:type="dcterms:W3CDTF">2019-06-19T02:08:00Z</dcterms:created>
  <dcterms:modified xsi:type="dcterms:W3CDTF">2023-04-23T08:26:14Z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953AA56070B24D9291A56AF185390892</vt:lpwstr>
  </property>
</Properties>
</file>