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419" r:id="rId3"/>
    <p:sldId id="414" r:id="rId4"/>
    <p:sldId id="423" r:id="rId5"/>
  </p:sldIdLst>
  <p:sldSz cx="12192000" cy="6858000"/>
  <p:notesSz cx="6858000" cy="9144000"/>
  <p:custDataLst>
    <p:tags r:id="rId1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18" userDrawn="1">
          <p15:clr>
            <a:srgbClr val="A4A3A4"/>
          </p15:clr>
        </p15:guide>
        <p15:guide id="2" pos="292" userDrawn="1">
          <p15:clr>
            <a:srgbClr val="A4A3A4"/>
          </p15:clr>
        </p15:guide>
        <p15:guide id="3" pos="7375" userDrawn="1">
          <p15:clr>
            <a:srgbClr val="A4A3A4"/>
          </p15:clr>
        </p15:guide>
        <p15:guide id="4" orient="horz" pos="632" userDrawn="1">
          <p15:clr>
            <a:srgbClr val="A4A3A4"/>
          </p15:clr>
        </p15:guide>
        <p15:guide id="5" orient="horz" pos="3780" userDrawn="1">
          <p15:clr>
            <a:srgbClr val="A4A3A4"/>
          </p15:clr>
        </p15:guide>
        <p15:guide id="6" pos="5074" userDrawn="1">
          <p15:clr>
            <a:srgbClr val="A4A3A4"/>
          </p15:clr>
        </p15:guide>
        <p15:guide id="7" pos="2622" userDrawn="1">
          <p15:clr>
            <a:srgbClr val="A4A3A4"/>
          </p15:clr>
        </p15:guide>
        <p15:guide id="8" orient="horz" pos="209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E552E"/>
    <a:srgbClr val="D9D9D9"/>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114" d="100"/>
          <a:sy n="114" d="100"/>
        </p:scale>
        <p:origin x="540" y="108"/>
      </p:cViewPr>
      <p:guideLst>
        <p:guide orient="horz" pos="2318"/>
        <p:guide pos="292"/>
        <p:guide pos="7375"/>
        <p:guide orient="horz" pos="632"/>
        <p:guide orient="horz" pos="3780"/>
        <p:guide pos="5074"/>
        <p:guide pos="2622"/>
        <p:guide orient="horz" pos="2097"/>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tableStyles" Target="tableStyles.xml"/><Relationship Id="rId8" Type="http://schemas.openxmlformats.org/officeDocument/2006/relationships/viewProps" Target="viewProps.xml"/><Relationship Id="rId7" Type="http://schemas.openxmlformats.org/officeDocument/2006/relationships/presProps" Target="presProps.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0" Type="http://schemas.openxmlformats.org/officeDocument/2006/relationships/tags" Target="tags/tag2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7" Type="http://schemas.openxmlformats.org/officeDocument/2006/relationships/image" Target="../media/image2.png"/><Relationship Id="rId6" Type="http://schemas.openxmlformats.org/officeDocument/2006/relationships/image" Target="../media/image1.png"/><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1_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69265" y="1012190"/>
            <a:ext cx="11236325" cy="6350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8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5" name="日期占位符 4"/>
          <p:cNvSpPr>
            <a:spLocks noGrp="1"/>
          </p:cNvSpPr>
          <p:nvPr>
            <p:ph type="dt" sz="half" idx="10"/>
            <p:custDataLst>
              <p:tags r:id="rId3"/>
            </p:custDataLst>
          </p:nvPr>
        </p:nvSpPr>
        <p:spPr>
          <a:xfrm>
            <a:off x="469125" y="6314400"/>
            <a:ext cx="2700000" cy="316800"/>
          </a:xfrm>
        </p:spPr>
        <p:txBody>
          <a:bodyPr/>
          <a:lstStyle>
            <a:lvl1pPr>
              <a:defRPr sz="700"/>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4"/>
            </p:custDataLst>
          </p:nvPr>
        </p:nvSpPr>
        <p:spPr/>
        <p:txBody>
          <a:bodyPr/>
          <a:lstStyle>
            <a:lvl1pPr>
              <a:defRPr sz="800"/>
            </a:lvl1pPr>
          </a:lstStyle>
          <a:p>
            <a:endParaRPr lang="zh-CN" altLang="en-US"/>
          </a:p>
        </p:txBody>
      </p:sp>
      <p:sp>
        <p:nvSpPr>
          <p:cNvPr id="7" name="灯片编号占位符 6"/>
          <p:cNvSpPr>
            <a:spLocks noGrp="1"/>
          </p:cNvSpPr>
          <p:nvPr>
            <p:ph type="sldNum" sz="quarter" idx="12"/>
            <p:custDataLst>
              <p:tags r:id="rId5"/>
            </p:custDataLst>
          </p:nvPr>
        </p:nvSpPr>
        <p:spPr>
          <a:xfrm>
            <a:off x="9005870" y="6314400"/>
            <a:ext cx="2700000" cy="316800"/>
          </a:xfrm>
        </p:spPr>
        <p:txBody>
          <a:bodyPr/>
          <a:lstStyle>
            <a:lvl1pPr>
              <a:defRPr sz="700"/>
            </a:lvl1pPr>
          </a:lstStyle>
          <a:p>
            <a:fld id="{49AE70B2-8BF9-45C0-BB95-33D1B9D3A854}" type="slidenum">
              <a:rPr lang="zh-CN" altLang="en-US" smtClean="0"/>
            </a:fld>
            <a:endParaRPr lang="zh-CN" altLang="en-US"/>
          </a:p>
        </p:txBody>
      </p:sp>
      <p:cxnSp>
        <p:nvCxnSpPr>
          <p:cNvPr id="9" name="直接连接符 8"/>
          <p:cNvCxnSpPr/>
          <p:nvPr userDrawn="1"/>
        </p:nvCxnSpPr>
        <p:spPr>
          <a:xfrm>
            <a:off x="3236595" y="615950"/>
            <a:ext cx="8954770" cy="0"/>
          </a:xfrm>
          <a:prstGeom prst="line">
            <a:avLst/>
          </a:prstGeom>
          <a:ln w="38100" cmpd="sng">
            <a:solidFill>
              <a:srgbClr val="FE552E"/>
            </a:solidFill>
            <a:prstDash val="solid"/>
          </a:ln>
        </p:spPr>
        <p:style>
          <a:lnRef idx="1">
            <a:schemeClr val="accent1"/>
          </a:lnRef>
          <a:fillRef idx="0">
            <a:schemeClr val="accent1"/>
          </a:fillRef>
          <a:effectRef idx="0">
            <a:schemeClr val="accent1"/>
          </a:effectRef>
          <a:fontRef idx="minor">
            <a:schemeClr val="tx1"/>
          </a:fontRef>
        </p:style>
      </p:cxnSp>
      <p:pic>
        <p:nvPicPr>
          <p:cNvPr id="10" name="图片 9" descr="试俱LOGO+R"/>
          <p:cNvPicPr>
            <a:picLocks noChangeAspect="1"/>
          </p:cNvPicPr>
          <p:nvPr userDrawn="1"/>
        </p:nvPicPr>
        <p:blipFill>
          <a:blip r:embed="rId6"/>
          <a:srcRect t="20313" b="21979"/>
          <a:stretch>
            <a:fillRect/>
          </a:stretch>
        </p:blipFill>
        <p:spPr>
          <a:xfrm>
            <a:off x="326390" y="214630"/>
            <a:ext cx="2907030" cy="530225"/>
          </a:xfrm>
          <a:prstGeom prst="rect">
            <a:avLst/>
          </a:prstGeom>
        </p:spPr>
      </p:pic>
      <p:pic>
        <p:nvPicPr>
          <p:cNvPr id="3" name="图片 2" descr="a7a756c211b02af0ecd73b7417b0f30"/>
          <p:cNvPicPr>
            <a:picLocks noChangeAspect="1"/>
          </p:cNvPicPr>
          <p:nvPr userDrawn="1"/>
        </p:nvPicPr>
        <p:blipFill>
          <a:blip r:embed="rId7"/>
          <a:srcRect l="2113" t="16688" r="7104" b="14987"/>
          <a:stretch>
            <a:fillRect/>
          </a:stretch>
        </p:blipFill>
        <p:spPr>
          <a:xfrm>
            <a:off x="381000" y="160655"/>
            <a:ext cx="2757170" cy="65659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tags" Target="../tags/tag17.xml"/><Relationship Id="rId6" Type="http://schemas.openxmlformats.org/officeDocument/2006/relationships/tags" Target="../tags/tag16.xml"/><Relationship Id="rId5" Type="http://schemas.openxmlformats.org/officeDocument/2006/relationships/tags" Target="../tags/tag15.xml"/><Relationship Id="rId4" Type="http://schemas.openxmlformats.org/officeDocument/2006/relationships/tags" Target="../tags/tag14.xml"/><Relationship Id="rId3" Type="http://schemas.openxmlformats.org/officeDocument/2006/relationships/tags" Target="../tags/tag1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3"/>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4"/>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5"/>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6"/>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7"/>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8.xml"/><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9.xml"/><Relationship Id="rId2" Type="http://schemas.openxmlformats.org/officeDocument/2006/relationships/image" Target="../media/image5.jpeg"/><Relationship Id="rId1"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20.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453390" y="1012190"/>
            <a:ext cx="11239500" cy="5862320"/>
          </a:xfrm>
          <a:prstGeom prst="rect">
            <a:avLst/>
          </a:prstGeom>
        </p:spPr>
      </p:pic>
      <p:sp>
        <p:nvSpPr>
          <p:cNvPr id="4" name="标题 3"/>
          <p:cNvSpPr>
            <a:spLocks noGrp="1"/>
          </p:cNvSpPr>
          <p:nvPr>
            <p:ph type="title"/>
          </p:nvPr>
        </p:nvSpPr>
        <p:spPr>
          <a:xfrm>
            <a:off x="445135" y="1012190"/>
            <a:ext cx="11236325" cy="635000"/>
          </a:xfrm>
        </p:spPr>
        <p:txBody>
          <a:bodyPr/>
          <a:lstStyle/>
          <a:p>
            <a:r>
              <a:rPr lang="zh-CN" altLang="en-US">
                <a:solidFill>
                  <a:schemeClr val="bg1"/>
                </a:solidFill>
                <a:effectLst>
                  <a:outerShdw blurRad="38100" dist="38100" dir="2700000" algn="tl">
                    <a:srgbClr val="000000">
                      <a:alpha val="43137"/>
                    </a:srgbClr>
                  </a:outerShdw>
                </a:effectLst>
              </a:rPr>
              <a:t>佛山世纪莲试驾场地</a:t>
            </a:r>
            <a:endParaRPr lang="zh-CN" altLang="en-US">
              <a:solidFill>
                <a:schemeClr val="bg1"/>
              </a:solidFill>
              <a:effectLst>
                <a:outerShdw blurRad="38100" dist="38100" dir="2700000" algn="tl">
                  <a:srgbClr val="000000">
                    <a:alpha val="43137"/>
                  </a:srgbClr>
                </a:outerShdw>
              </a:effectLst>
            </a:endParaRPr>
          </a:p>
        </p:txBody>
      </p:sp>
      <p:sp>
        <p:nvSpPr>
          <p:cNvPr id="6" name="矩形 5"/>
          <p:cNvSpPr/>
          <p:nvPr/>
        </p:nvSpPr>
        <p:spPr>
          <a:xfrm rot="10800000">
            <a:off x="453390" y="5371465"/>
            <a:ext cx="11255375" cy="1485265"/>
          </a:xfrm>
          <a:prstGeom prst="rect">
            <a:avLst/>
          </a:prstGeom>
          <a:gradFill>
            <a:gsLst>
              <a:gs pos="0">
                <a:schemeClr val="tx1">
                  <a:alpha val="43000"/>
                </a:schemeClr>
              </a:gs>
              <a:gs pos="100000">
                <a:schemeClr val="tx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462915" y="6290945"/>
            <a:ext cx="10772140" cy="283210"/>
          </a:xfrm>
          <a:prstGeom prst="rect">
            <a:avLst/>
          </a:prstGeom>
          <a:noFill/>
          <a:ln>
            <a:noFill/>
          </a:ln>
        </p:spPr>
        <p:txBody>
          <a:bodyPr wrap="square" rtlCol="0">
            <a:spAutoFit/>
          </a:bodyPr>
          <a:lstStyle/>
          <a:p>
            <a:pPr algn="l">
              <a:lnSpc>
                <a:spcPts val="1500"/>
              </a:lnSpc>
            </a:pPr>
            <a:r>
              <a:rPr sz="1200" b="1">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佛山世纪莲体育中心座落在佛山市顺德区乐从镇东平河畔东平新城区，总面积42公顷，由德国GMP公司设计。</a:t>
            </a:r>
            <a:endParaRPr sz="1200" b="1">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2"/>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6"/>
          <p:cNvSpPr txBox="1"/>
          <p:nvPr/>
        </p:nvSpPr>
        <p:spPr>
          <a:xfrm>
            <a:off x="7992745" y="4060190"/>
            <a:ext cx="3849370" cy="1938020"/>
          </a:xfrm>
          <a:prstGeom prst="rect">
            <a:avLst/>
          </a:prstGeom>
          <a:noFill/>
        </p:spPr>
        <p:txBody>
          <a:bodyPr wrap="square" rtlCol="0">
            <a:spAutoFit/>
          </a:bodyPr>
          <a:lstStyle/>
          <a:p>
            <a:pPr>
              <a:lnSpc>
                <a:spcPct val="200000"/>
              </a:lnSpc>
            </a:pPr>
            <a:r>
              <a:rPr lang="zh-CN" altLang="en-US" sz="1200" b="1">
                <a:solidFill>
                  <a:schemeClr val="tx1"/>
                </a:solidFill>
                <a:latin typeface="+mj-ea"/>
                <a:ea typeface="+mj-ea"/>
                <a:cs typeface="+mj-ea"/>
                <a:sym typeface="+mn-ea"/>
              </a:rPr>
              <a:t>场地费用</a:t>
            </a:r>
            <a:r>
              <a:rPr lang="zh-CN" altLang="en-US" sz="1200" b="1">
                <a:solidFill>
                  <a:srgbClr val="595959"/>
                </a:solidFill>
                <a:latin typeface="+mj-ea"/>
                <a:ea typeface="+mj-ea"/>
                <a:cs typeface="+mj-ea"/>
                <a:sym typeface="+mn-ea"/>
              </a:rPr>
              <a:t>：</a:t>
            </a:r>
            <a:r>
              <a:rPr lang="en-US" altLang="zh-CN" sz="1200" b="1">
                <a:solidFill>
                  <a:srgbClr val="147BC1"/>
                </a:solidFill>
                <a:latin typeface="微软雅黑" panose="020B0503020204020204" pitchFamily="34" charset="-122"/>
                <a:ea typeface="微软雅黑" panose="020B0503020204020204" pitchFamily="34" charset="-122"/>
                <a:cs typeface="微软雅黑" panose="020B0503020204020204" pitchFamily="34" charset="-122"/>
                <a:sym typeface="+mn-ea"/>
              </a:rPr>
              <a:t>4万/天</a:t>
            </a:r>
            <a:endParaRPr lang="zh-CN" altLang="en-US" sz="1200" b="1">
              <a:solidFill>
                <a:schemeClr val="tx1">
                  <a:lumMod val="65000"/>
                  <a:lumOff val="35000"/>
                </a:schemeClr>
              </a:solidFill>
              <a:latin typeface="+mj-ea"/>
              <a:ea typeface="+mj-ea"/>
              <a:cs typeface="+mj-ea"/>
            </a:endParaRPr>
          </a:p>
          <a:p>
            <a:pPr>
              <a:lnSpc>
                <a:spcPct val="200000"/>
              </a:lnSpc>
            </a:pPr>
            <a:r>
              <a:rPr lang="zh-CN" altLang="en-US" sz="1200" b="1">
                <a:solidFill>
                  <a:schemeClr val="tx1"/>
                </a:solidFill>
                <a:latin typeface="+mn-ea"/>
                <a:cs typeface="+mn-ea"/>
              </a:rPr>
              <a:t>场地面积：</a:t>
            </a:r>
            <a:r>
              <a:rPr lang="zh-CN" altLang="en-US" sz="1200">
                <a:latin typeface="+mn-ea"/>
                <a:cs typeface="+mn-ea"/>
                <a:sym typeface="+mn-ea"/>
              </a:rPr>
              <a:t> </a:t>
            </a:r>
            <a:r>
              <a:rPr lang="zh-CN" sz="1200">
                <a:latin typeface="+mn-ea"/>
                <a:cs typeface="+mn-ea"/>
                <a:sym typeface="+mn-ea"/>
              </a:rPr>
              <a:t>长</a:t>
            </a:r>
            <a:r>
              <a:rPr lang="en-US" altLang="zh-CN" sz="1200">
                <a:latin typeface="+mn-ea"/>
                <a:cs typeface="+mn-ea"/>
                <a:sym typeface="+mn-ea"/>
              </a:rPr>
              <a:t>75</a:t>
            </a:r>
            <a:r>
              <a:rPr lang="zh-CN" sz="1200">
                <a:latin typeface="+mn-ea"/>
                <a:cs typeface="+mn-ea"/>
                <a:sym typeface="+mn-ea"/>
              </a:rPr>
              <a:t>m  宽</a:t>
            </a:r>
            <a:r>
              <a:rPr lang="en-US" altLang="zh-CN" sz="1200">
                <a:latin typeface="+mn-ea"/>
                <a:cs typeface="+mn-ea"/>
                <a:sym typeface="+mn-ea"/>
              </a:rPr>
              <a:t>40</a:t>
            </a:r>
            <a:r>
              <a:rPr lang="zh-CN" sz="1200">
                <a:latin typeface="+mn-ea"/>
                <a:cs typeface="+mn-ea"/>
                <a:sym typeface="+mn-ea"/>
              </a:rPr>
              <a:t>m  面积为</a:t>
            </a:r>
            <a:r>
              <a:rPr lang="en-US" altLang="zh-CN" sz="1200">
                <a:latin typeface="+mn-ea"/>
                <a:cs typeface="+mn-ea"/>
                <a:sym typeface="+mn-ea"/>
              </a:rPr>
              <a:t>3</a:t>
            </a:r>
            <a:r>
              <a:rPr lang="en-US" altLang="zh-CN" sz="1200">
                <a:latin typeface="+mn-ea"/>
                <a:cs typeface="+mn-ea"/>
                <a:sym typeface="+mn-ea"/>
              </a:rPr>
              <a:t>0</a:t>
            </a:r>
            <a:r>
              <a:rPr lang="zh-CN" sz="1200">
                <a:latin typeface="+mn-ea"/>
                <a:cs typeface="+mn-ea"/>
                <a:sym typeface="+mn-ea"/>
              </a:rPr>
              <a:t>00㎡  柏油硬化  全封闭</a:t>
            </a:r>
            <a:endParaRPr sz="1200">
              <a:solidFill>
                <a:schemeClr val="tx1"/>
              </a:solidFill>
              <a:latin typeface="+mn-ea"/>
              <a:cs typeface="+mn-ea"/>
              <a:sym typeface="+mn-ea"/>
            </a:endParaRPr>
          </a:p>
          <a:p>
            <a:pPr>
              <a:lnSpc>
                <a:spcPct val="200000"/>
              </a:lnSpc>
            </a:pPr>
            <a:r>
              <a:rPr lang="zh-CN" altLang="en-US" sz="1200" b="1">
                <a:solidFill>
                  <a:schemeClr val="tx1"/>
                </a:solidFill>
                <a:latin typeface="+mn-ea"/>
                <a:cs typeface="+mn-ea"/>
              </a:rPr>
              <a:t>供电供水：</a:t>
            </a:r>
            <a:r>
              <a:rPr lang="zh-CN" sz="1200">
                <a:latin typeface="+mn-ea"/>
                <a:cs typeface="+mn-ea"/>
                <a:sym typeface="+mn-ea"/>
              </a:rPr>
              <a:t>380V/</a:t>
            </a:r>
            <a:r>
              <a:rPr lang="en-US" sz="1200">
                <a:latin typeface="+mn-ea"/>
                <a:cs typeface="+mn-ea"/>
                <a:sym typeface="+mn-ea"/>
              </a:rPr>
              <a:t>300</a:t>
            </a:r>
            <a:r>
              <a:rPr lang="en-US" altLang="zh-CN" sz="1200">
                <a:latin typeface="+mn-ea"/>
                <a:cs typeface="+mn-ea"/>
                <a:sym typeface="+mn-ea"/>
              </a:rPr>
              <a:t>kw </a:t>
            </a:r>
            <a:r>
              <a:rPr lang="zh-CN" altLang="en-US" sz="1200">
                <a:latin typeface="+mn-ea"/>
                <a:cs typeface="+mn-ea"/>
                <a:sym typeface="+mn-ea"/>
              </a:rPr>
              <a:t>不</a:t>
            </a:r>
            <a:r>
              <a:rPr lang="zh-CN" sz="1200">
                <a:latin typeface="+mn-ea"/>
                <a:cs typeface="+mn-ea"/>
                <a:sym typeface="+mn-ea"/>
              </a:rPr>
              <a:t>方便接水</a:t>
            </a:r>
            <a:endParaRPr sz="1200">
              <a:solidFill>
                <a:schemeClr val="tx1"/>
              </a:solidFill>
              <a:latin typeface="+mn-ea"/>
              <a:cs typeface="+mn-ea"/>
            </a:endParaRPr>
          </a:p>
          <a:p>
            <a:pPr>
              <a:lnSpc>
                <a:spcPct val="200000"/>
              </a:lnSpc>
            </a:pPr>
            <a:r>
              <a:rPr lang="zh-CN" altLang="en-US" sz="1200" b="1">
                <a:solidFill>
                  <a:schemeClr val="tx1"/>
                </a:solidFill>
                <a:latin typeface="+mn-ea"/>
                <a:cs typeface="+mn-ea"/>
              </a:rPr>
              <a:t>配套设施：</a:t>
            </a:r>
            <a:r>
              <a:rPr lang="zh-CN" altLang="en-US" sz="1200">
                <a:solidFill>
                  <a:schemeClr val="tx1"/>
                </a:solidFill>
                <a:latin typeface="+mn-ea"/>
                <a:cs typeface="+mn-ea"/>
              </a:rPr>
              <a:t>停车位</a:t>
            </a:r>
            <a:r>
              <a:rPr lang="zh-CN" sz="1200">
                <a:latin typeface="+mn-ea"/>
                <a:cs typeface="+mn-ea"/>
                <a:sym typeface="+mn-ea"/>
              </a:rPr>
              <a:t> 固定洗手间</a:t>
            </a:r>
            <a:endParaRPr lang="zh-CN" altLang="en-US" sz="1200">
              <a:solidFill>
                <a:schemeClr val="tx1"/>
              </a:solidFill>
              <a:latin typeface="+mn-ea"/>
              <a:cs typeface="+mn-ea"/>
            </a:endParaRPr>
          </a:p>
        </p:txBody>
      </p:sp>
      <p:pic>
        <p:nvPicPr>
          <p:cNvPr id="2" name="图片 1" descr="佛山世纪莲体育中心试驾场地-新版-01"/>
          <p:cNvPicPr>
            <a:picLocks noChangeAspect="1"/>
          </p:cNvPicPr>
          <p:nvPr/>
        </p:nvPicPr>
        <p:blipFill>
          <a:blip r:embed="rId1"/>
          <a:stretch>
            <a:fillRect/>
          </a:stretch>
        </p:blipFill>
        <p:spPr>
          <a:xfrm>
            <a:off x="463550" y="1364615"/>
            <a:ext cx="6961505" cy="4924425"/>
          </a:xfrm>
          <a:prstGeom prst="rect">
            <a:avLst/>
          </a:prstGeom>
        </p:spPr>
      </p:pic>
      <p:pic>
        <p:nvPicPr>
          <p:cNvPr id="3" name="图片 2"/>
          <p:cNvPicPr>
            <a:picLocks noChangeAspect="1"/>
          </p:cNvPicPr>
          <p:nvPr/>
        </p:nvPicPr>
        <p:blipFill>
          <a:blip r:embed="rId2"/>
          <a:srcRect t="13156"/>
          <a:stretch>
            <a:fillRect/>
          </a:stretch>
        </p:blipFill>
        <p:spPr>
          <a:xfrm>
            <a:off x="8054975" y="1003300"/>
            <a:ext cx="3661410" cy="2385060"/>
          </a:xfrm>
          <a:prstGeom prst="rect">
            <a:avLst/>
          </a:prstGeom>
        </p:spPr>
      </p:pic>
    </p:spTree>
    <p:custDataLst>
      <p:tags r:id="rId3"/>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1"/>
          <a:srcRect t="8252"/>
          <a:stretch>
            <a:fillRect/>
          </a:stretch>
        </p:blipFill>
        <p:spPr>
          <a:xfrm>
            <a:off x="463550" y="1007110"/>
            <a:ext cx="3700145" cy="2322830"/>
          </a:xfrm>
          <a:prstGeom prst="rect">
            <a:avLst/>
          </a:prstGeom>
        </p:spPr>
      </p:pic>
      <p:pic>
        <p:nvPicPr>
          <p:cNvPr id="13" name="图片 12"/>
          <p:cNvPicPr>
            <a:picLocks noChangeAspect="1"/>
          </p:cNvPicPr>
          <p:nvPr/>
        </p:nvPicPr>
        <p:blipFill>
          <a:blip r:embed="rId2"/>
          <a:srcRect t="6903"/>
          <a:stretch>
            <a:fillRect/>
          </a:stretch>
        </p:blipFill>
        <p:spPr>
          <a:xfrm>
            <a:off x="4269740" y="1012190"/>
            <a:ext cx="3672840" cy="2317115"/>
          </a:xfrm>
          <a:prstGeom prst="rect">
            <a:avLst/>
          </a:prstGeom>
        </p:spPr>
      </p:pic>
      <p:pic>
        <p:nvPicPr>
          <p:cNvPr id="4" name="图片 3"/>
          <p:cNvPicPr>
            <a:picLocks noChangeAspect="1"/>
          </p:cNvPicPr>
          <p:nvPr/>
        </p:nvPicPr>
        <p:blipFill>
          <a:blip r:embed="rId3"/>
          <a:srcRect l="8545"/>
          <a:stretch>
            <a:fillRect/>
          </a:stretch>
        </p:blipFill>
        <p:spPr>
          <a:xfrm>
            <a:off x="8044815" y="996950"/>
            <a:ext cx="3663315" cy="2337435"/>
          </a:xfrm>
          <a:prstGeom prst="rect">
            <a:avLst/>
          </a:prstGeom>
        </p:spPr>
      </p:pic>
      <p:pic>
        <p:nvPicPr>
          <p:cNvPr id="11" name="图片 10"/>
          <p:cNvPicPr>
            <a:picLocks noChangeAspect="1"/>
          </p:cNvPicPr>
          <p:nvPr/>
        </p:nvPicPr>
        <p:blipFill>
          <a:blip r:embed="rId4"/>
          <a:stretch>
            <a:fillRect/>
          </a:stretch>
        </p:blipFill>
        <p:spPr>
          <a:xfrm>
            <a:off x="8045450" y="3684905"/>
            <a:ext cx="3662680" cy="2303145"/>
          </a:xfrm>
          <a:prstGeom prst="rect">
            <a:avLst/>
          </a:prstGeom>
        </p:spPr>
      </p:pic>
      <p:pic>
        <p:nvPicPr>
          <p:cNvPr id="3" name="图片 2"/>
          <p:cNvPicPr>
            <a:picLocks noChangeAspect="1"/>
          </p:cNvPicPr>
          <p:nvPr/>
        </p:nvPicPr>
        <p:blipFill>
          <a:blip r:embed="rId5"/>
          <a:srcRect l="2764"/>
          <a:stretch>
            <a:fillRect/>
          </a:stretch>
        </p:blipFill>
        <p:spPr>
          <a:xfrm>
            <a:off x="4269740" y="3691255"/>
            <a:ext cx="3672840" cy="2296795"/>
          </a:xfrm>
          <a:prstGeom prst="rect">
            <a:avLst/>
          </a:prstGeom>
        </p:spPr>
      </p:pic>
      <p:pic>
        <p:nvPicPr>
          <p:cNvPr id="2" name="图片 1"/>
          <p:cNvPicPr>
            <a:picLocks noChangeAspect="1"/>
          </p:cNvPicPr>
          <p:nvPr/>
        </p:nvPicPr>
        <p:blipFill>
          <a:blip r:embed="rId6"/>
          <a:stretch>
            <a:fillRect/>
          </a:stretch>
        </p:blipFill>
        <p:spPr>
          <a:xfrm>
            <a:off x="462915" y="3688715"/>
            <a:ext cx="3700145" cy="2299335"/>
          </a:xfrm>
          <a:prstGeom prst="rect">
            <a:avLst/>
          </a:prstGeom>
        </p:spPr>
      </p:pic>
      <p:sp>
        <p:nvSpPr>
          <p:cNvPr id="16" name="文本框 15"/>
          <p:cNvSpPr txBox="1"/>
          <p:nvPr/>
        </p:nvSpPr>
        <p:spPr>
          <a:xfrm>
            <a:off x="1041400" y="3355975"/>
            <a:ext cx="2527300" cy="275590"/>
          </a:xfrm>
          <a:prstGeom prst="rect">
            <a:avLst/>
          </a:prstGeom>
          <a:noFill/>
        </p:spPr>
        <p:txBody>
          <a:bodyPr wrap="square" rtlCol="0">
            <a:spAutoFit/>
          </a:bodyPr>
          <a:lstStyle/>
          <a:p>
            <a:pPr algn="ctr"/>
            <a:r>
              <a:rPr lang="zh-CN" altLang="en-US" sz="1200">
                <a:latin typeface="+mn-ea"/>
                <a:cs typeface="+mn-ea"/>
                <a:sym typeface="+mn-ea"/>
              </a:rPr>
              <a:t>斯巴鲁全国巡回试驾会</a:t>
            </a:r>
            <a:endParaRPr lang="zh-CN" altLang="en-US" sz="1200">
              <a:latin typeface="+mn-ea"/>
              <a:cs typeface="+mn-ea"/>
              <a:sym typeface="+mn-ea"/>
            </a:endParaRPr>
          </a:p>
        </p:txBody>
      </p:sp>
      <p:sp>
        <p:nvSpPr>
          <p:cNvPr id="18" name="文本框 17"/>
          <p:cNvSpPr txBox="1"/>
          <p:nvPr/>
        </p:nvSpPr>
        <p:spPr>
          <a:xfrm>
            <a:off x="4890770" y="3355975"/>
            <a:ext cx="2410460" cy="275590"/>
          </a:xfrm>
          <a:prstGeom prst="rect">
            <a:avLst/>
          </a:prstGeom>
          <a:noFill/>
        </p:spPr>
        <p:txBody>
          <a:bodyPr wrap="square" rtlCol="0">
            <a:spAutoFit/>
          </a:bodyPr>
          <a:lstStyle/>
          <a:p>
            <a:pPr algn="ctr"/>
            <a:r>
              <a:rPr lang="zh-CN" altLang="en-US" sz="1200">
                <a:latin typeface="+mn-ea"/>
                <a:cs typeface="+mn-ea"/>
                <a:sym typeface="+mn-ea"/>
              </a:rPr>
              <a:t>斯巴鲁全国巡回试驾会</a:t>
            </a:r>
            <a:endParaRPr lang="zh-CN" altLang="en-US" sz="1200">
              <a:latin typeface="+mn-ea"/>
              <a:cs typeface="+mn-ea"/>
              <a:sym typeface="+mn-ea"/>
            </a:endParaRPr>
          </a:p>
        </p:txBody>
      </p:sp>
      <p:sp>
        <p:nvSpPr>
          <p:cNvPr id="14" name="文本框 13"/>
          <p:cNvSpPr txBox="1"/>
          <p:nvPr/>
        </p:nvSpPr>
        <p:spPr>
          <a:xfrm>
            <a:off x="8907780" y="3355975"/>
            <a:ext cx="1936750" cy="275590"/>
          </a:xfrm>
          <a:prstGeom prst="rect">
            <a:avLst/>
          </a:prstGeom>
          <a:noFill/>
        </p:spPr>
        <p:txBody>
          <a:bodyPr wrap="square" rtlCol="0">
            <a:spAutoFit/>
          </a:bodyPr>
          <a:lstStyle/>
          <a:p>
            <a:pPr algn="ctr"/>
            <a:r>
              <a:rPr lang="zh-CN" altLang="en-US" sz="1200">
                <a:latin typeface="+mn-ea"/>
                <a:cs typeface="+mn-ea"/>
                <a:sym typeface="+mn-ea"/>
              </a:rPr>
              <a:t>路虎试驾会</a:t>
            </a:r>
            <a:endParaRPr lang="zh-CN" altLang="en-US" sz="1200">
              <a:latin typeface="+mn-ea"/>
              <a:cs typeface="+mn-ea"/>
              <a:sym typeface="+mn-ea"/>
            </a:endParaRPr>
          </a:p>
        </p:txBody>
      </p:sp>
      <p:sp>
        <p:nvSpPr>
          <p:cNvPr id="17" name="文本框 16"/>
          <p:cNvSpPr txBox="1"/>
          <p:nvPr/>
        </p:nvSpPr>
        <p:spPr>
          <a:xfrm>
            <a:off x="1450340" y="6034405"/>
            <a:ext cx="1726565" cy="275590"/>
          </a:xfrm>
          <a:prstGeom prst="rect">
            <a:avLst/>
          </a:prstGeom>
          <a:noFill/>
        </p:spPr>
        <p:txBody>
          <a:bodyPr wrap="square" rtlCol="0">
            <a:spAutoFit/>
          </a:bodyPr>
          <a:lstStyle/>
          <a:p>
            <a:pPr algn="ctr"/>
            <a:r>
              <a:rPr lang="zh-CN" altLang="en-US" sz="1200">
                <a:latin typeface="+mn-ea"/>
                <a:cs typeface="+mn-ea"/>
                <a:sym typeface="+mn-ea"/>
              </a:rPr>
              <a:t>上汽通用荣威i6试驾会</a:t>
            </a:r>
            <a:endParaRPr lang="zh-CN" altLang="en-US" sz="1200">
              <a:latin typeface="+mn-ea"/>
              <a:cs typeface="+mn-ea"/>
              <a:sym typeface="+mn-ea"/>
            </a:endParaRPr>
          </a:p>
        </p:txBody>
      </p:sp>
      <p:sp>
        <p:nvSpPr>
          <p:cNvPr id="20" name="文本框 19"/>
          <p:cNvSpPr txBox="1"/>
          <p:nvPr/>
        </p:nvSpPr>
        <p:spPr>
          <a:xfrm>
            <a:off x="4762500" y="6034405"/>
            <a:ext cx="2667000" cy="275590"/>
          </a:xfrm>
          <a:prstGeom prst="rect">
            <a:avLst/>
          </a:prstGeom>
          <a:noFill/>
        </p:spPr>
        <p:txBody>
          <a:bodyPr wrap="square" rtlCol="0">
            <a:spAutoFit/>
          </a:bodyPr>
          <a:lstStyle/>
          <a:p>
            <a:pPr algn="ctr"/>
            <a:r>
              <a:rPr lang="zh-CN" altLang="en-US" sz="1200">
                <a:latin typeface="+mn-ea"/>
                <a:cs typeface="+mn-ea"/>
                <a:sym typeface="+mn-ea"/>
              </a:rPr>
              <a:t>上汽通用荣威i6试驾会</a:t>
            </a:r>
            <a:endParaRPr lang="zh-CN" altLang="en-US" sz="1200">
              <a:latin typeface="+mn-ea"/>
              <a:cs typeface="+mn-ea"/>
              <a:sym typeface="+mn-ea"/>
            </a:endParaRPr>
          </a:p>
        </p:txBody>
      </p:sp>
      <p:sp>
        <p:nvSpPr>
          <p:cNvPr id="23" name="文本框 22"/>
          <p:cNvSpPr txBox="1"/>
          <p:nvPr/>
        </p:nvSpPr>
        <p:spPr>
          <a:xfrm>
            <a:off x="8592820" y="6034405"/>
            <a:ext cx="2566670" cy="275590"/>
          </a:xfrm>
          <a:prstGeom prst="rect">
            <a:avLst/>
          </a:prstGeom>
          <a:noFill/>
        </p:spPr>
        <p:txBody>
          <a:bodyPr wrap="square" rtlCol="0">
            <a:spAutoFit/>
          </a:bodyPr>
          <a:lstStyle/>
          <a:p>
            <a:pPr algn="ctr"/>
            <a:r>
              <a:rPr lang="zh-CN" altLang="en-US" sz="1200">
                <a:latin typeface="+mn-ea"/>
                <a:cs typeface="+mn-ea"/>
                <a:sym typeface="+mn-ea"/>
              </a:rPr>
              <a:t>路虎试驾会</a:t>
            </a:r>
            <a:endParaRPr lang="zh-CN" altLang="en-US" sz="1200">
              <a:latin typeface="+mn-ea"/>
              <a:cs typeface="+mn-ea"/>
              <a:sym typeface="+mn-ea"/>
            </a:endParaRPr>
          </a:p>
        </p:txBody>
      </p:sp>
    </p:spTree>
    <p:custDataLst>
      <p:tags r:id="rId7"/>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8.xml><?xml version="1.0" encoding="utf-8"?>
<p:tagLst xmlns:p="http://schemas.openxmlformats.org/presentationml/2006/main">
  <p:tag name="KSO_WM_BEAUTIFY_FLAG" val="#wm#"/>
  <p:tag name="KSO_WM_TEMPLATE_CATEGORY" val="custom"/>
  <p:tag name="KSO_WM_TEMPLATE_INDEX" val="20205176"/>
  <p:tag name="KSO_WM_SPECIAL_SOURCE" val="bdnull"/>
</p:tagLst>
</file>

<file path=ppt/tags/tag19.xml><?xml version="1.0" encoding="utf-8"?>
<p:tagLst xmlns:p="http://schemas.openxmlformats.org/presentationml/2006/main">
  <p:tag name="KSO_WM_BEAUTIFY_FLAG" val="#wm#"/>
  <p:tag name="KSO_WM_TEMPLATE_CATEGORY" val="custom"/>
  <p:tag name="KSO_WM_TEMPLATE_INDEX" val="20205176"/>
  <p:tag name="KSO_WM_SPECIAL_SOURCE" val="bdnull"/>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xml><?xml version="1.0" encoding="utf-8"?>
<p:tagLst xmlns:p="http://schemas.openxmlformats.org/presentationml/2006/main">
  <p:tag name="KSO_WM_BEAUTIFY_FLAG" val="#wm#"/>
  <p:tag name="KSO_WM_TEMPLATE_CATEGORY" val="custom"/>
  <p:tag name="KSO_WM_TEMPLATE_INDEX" val="20205176"/>
  <p:tag name="KSO_WM_SPECIAL_SOURCE" val="bdnull"/>
</p:tagLst>
</file>

<file path=ppt/tags/tag21.xml><?xml version="1.0" encoding="utf-8"?>
<p:tagLst xmlns:p="http://schemas.openxmlformats.org/presentationml/2006/main">
  <p:tag name="KSO_DOCER_TEMPLATE_OPEN_ONCE_MARK" val="1"/>
  <p:tag name="KSO_WPP_MARK_KEY" val="83a0f9e8-4d16-4cb3-9702-ac8fc365ec00"/>
  <p:tag name="COMMONDATA" val="eyJoZGlkIjoiYThmNTk2OGY0ZWVjMTBkZDI2MmM3MThhMjk2ODBkNzgifQ=="/>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192</Words>
  <Application>WPS 演示</Application>
  <PresentationFormat>宽屏</PresentationFormat>
  <Paragraphs>21</Paragraphs>
  <Slides>3</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3</vt:i4>
      </vt:variant>
    </vt:vector>
  </HeadingPairs>
  <TitlesOfParts>
    <vt:vector size="11" baseType="lpstr">
      <vt:lpstr>Arial</vt:lpstr>
      <vt:lpstr>宋体</vt:lpstr>
      <vt:lpstr>Wingdings</vt:lpstr>
      <vt:lpstr>微软雅黑</vt:lpstr>
      <vt:lpstr>Wingdings</vt:lpstr>
      <vt:lpstr>Arial Unicode MS</vt:lpstr>
      <vt:lpstr>Calibri</vt:lpstr>
      <vt:lpstr>Office 主题​​</vt:lpstr>
      <vt:lpstr>佛山世纪莲体育中心试驾场地</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佛山世纪莲体育中心试驾场地</dc:title>
  <dc:creator/>
  <cp:lastModifiedBy>胖子不会少吃</cp:lastModifiedBy>
  <cp:revision>260</cp:revision>
  <dcterms:created xsi:type="dcterms:W3CDTF">2019-06-19T02:08:00Z</dcterms:created>
  <dcterms:modified xsi:type="dcterms:W3CDTF">2023-04-24T07:49:55Z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2052-11.1.0.14036</vt:lpwstr>
  </property>
  <property fmtid="{D5CDD505-2E9C-101B-9397-08002B2CF9AE}" pid="3" name="ICV">
    <vt:lpwstr>A9B727A5D56B48B7B9D0F68DB29B6175</vt:lpwstr>
  </property>
</Properties>
</file>