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19" r:id="rId3"/>
    <p:sldId id="414" r:id="rId4"/>
    <p:sldId id="423" r:id="rId5"/>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3" userDrawn="1">
          <p15:clr>
            <a:srgbClr val="A4A3A4"/>
          </p15:clr>
        </p15:guide>
        <p15:guide id="2" pos="302" userDrawn="1">
          <p15:clr>
            <a:srgbClr val="A4A3A4"/>
          </p15:clr>
        </p15:guide>
        <p15:guide id="3" pos="7393" userDrawn="1">
          <p15:clr>
            <a:srgbClr val="A4A3A4"/>
          </p15:clr>
        </p15:guide>
        <p15:guide id="4" orient="horz" pos="630" userDrawn="1">
          <p15:clr>
            <a:srgbClr val="A4A3A4"/>
          </p15:clr>
        </p15:guide>
        <p15:guide id="5" orient="horz" pos="3832" userDrawn="1">
          <p15:clr>
            <a:srgbClr val="A4A3A4"/>
          </p15:clr>
        </p15:guide>
        <p15:guide id="6" pos="5022" userDrawn="1">
          <p15:clr>
            <a:srgbClr val="A4A3A4"/>
          </p15:clr>
        </p15:guide>
        <p15:guide id="7" pos="26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403"/>
        <p:guide pos="302"/>
        <p:guide pos="7393"/>
        <p:guide orient="horz" pos="630"/>
        <p:guide orient="horz" pos="3832"/>
        <p:guide pos="5022"/>
        <p:guide pos="265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a7a756c211b02af0ecd73b7417b0f30"/>
          <p:cNvPicPr>
            <a:picLocks noChangeAspect="1"/>
          </p:cNvPicPr>
          <p:nvPr userDrawn="1"/>
        </p:nvPicPr>
        <p:blipFill>
          <a:blip r:embed="rId6"/>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descr="b261da77770b342069d1db44ccb39eb"/>
          <p:cNvPicPr>
            <a:picLocks noChangeAspect="1"/>
          </p:cNvPicPr>
          <p:nvPr/>
        </p:nvPicPr>
        <p:blipFill>
          <a:blip r:embed="rId1"/>
          <a:srcRect l="8701" r="40707"/>
          <a:stretch>
            <a:fillRect/>
          </a:stretch>
        </p:blipFill>
        <p:spPr>
          <a:xfrm>
            <a:off x="409575" y="1007110"/>
            <a:ext cx="11316970" cy="5818505"/>
          </a:xfrm>
          <a:prstGeom prst="rect">
            <a:avLst/>
          </a:prstGeom>
        </p:spPr>
      </p:pic>
      <p:sp>
        <p:nvSpPr>
          <p:cNvPr id="4" name="标题 3"/>
          <p:cNvSpPr>
            <a:spLocks noGrp="1"/>
          </p:cNvSpPr>
          <p:nvPr>
            <p:ph type="title"/>
          </p:nvPr>
        </p:nvSpPr>
        <p:spPr>
          <a:xfrm>
            <a:off x="445135" y="1012190"/>
            <a:ext cx="11236325" cy="635000"/>
          </a:xfrm>
        </p:spPr>
        <p:txBody>
          <a:bodyPr/>
          <a:lstStyle/>
          <a:p>
            <a:r>
              <a:rPr lang="zh-CN" altLang="en-US">
                <a:solidFill>
                  <a:schemeClr val="bg1"/>
                </a:solidFill>
                <a:effectLst>
                  <a:outerShdw blurRad="38100" dist="38100" dir="2700000" algn="tl">
                    <a:srgbClr val="000000">
                      <a:alpha val="43137"/>
                    </a:srgbClr>
                  </a:outerShdw>
                </a:effectLst>
              </a:rPr>
              <a:t>大连体育中心试驾场地</a:t>
            </a:r>
            <a:endParaRPr lang="zh-CN" altLang="en-US">
              <a:solidFill>
                <a:schemeClr val="bg1"/>
              </a:solidFill>
              <a:effectLst>
                <a:outerShdw blurRad="38100" dist="38100" dir="2700000" algn="tl">
                  <a:srgbClr val="000000">
                    <a:alpha val="43137"/>
                  </a:srgbClr>
                </a:outerShdw>
              </a:effectLst>
            </a:endParaRPr>
          </a:p>
        </p:txBody>
      </p:sp>
      <p:sp>
        <p:nvSpPr>
          <p:cNvPr id="6" name="矩形 5"/>
          <p:cNvSpPr/>
          <p:nvPr/>
        </p:nvSpPr>
        <p:spPr>
          <a:xfrm rot="10800000">
            <a:off x="417830" y="5371465"/>
            <a:ext cx="11308715" cy="1485265"/>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30530" y="5926455"/>
            <a:ext cx="10772140" cy="645160"/>
          </a:xfrm>
          <a:prstGeom prst="rect">
            <a:avLst/>
          </a:prstGeom>
          <a:noFill/>
          <a:ln>
            <a:noFill/>
          </a:ln>
        </p:spPr>
        <p:txBody>
          <a:bodyPr wrap="square" rtlCol="0">
            <a:spAutoFit/>
          </a:bodyPr>
          <a:lstStyle/>
          <a:p>
            <a:pPr algn="l">
              <a:lnSpc>
                <a:spcPct val="150000"/>
              </a:lnSpc>
            </a:pP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大连体育中心试驾场地位于辽宁省大连市甘井子区西北路与岚岭路交会处。占地面积 13.5 万平方米，建筑面积12 万平方米。试驾场地位于西侧一号停车场位置，使用面积 21000 平方米（300x70）场地为柏油路面，周边景色优美。</a:t>
            </a:r>
            <a:endPar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c29856dc3694a35a710c46c1d62dd3f"/>
          <p:cNvPicPr>
            <a:picLocks noChangeAspect="1"/>
          </p:cNvPicPr>
          <p:nvPr/>
        </p:nvPicPr>
        <p:blipFill>
          <a:blip r:embed="rId1"/>
          <a:srcRect t="26883" b="13183"/>
          <a:stretch>
            <a:fillRect/>
          </a:stretch>
        </p:blipFill>
        <p:spPr>
          <a:xfrm>
            <a:off x="7630160" y="1730375"/>
            <a:ext cx="3684905" cy="2208530"/>
          </a:xfrm>
          <a:prstGeom prst="rect">
            <a:avLst/>
          </a:prstGeom>
        </p:spPr>
      </p:pic>
      <p:sp>
        <p:nvSpPr>
          <p:cNvPr id="7" name="文本框 6"/>
          <p:cNvSpPr txBox="1"/>
          <p:nvPr/>
        </p:nvSpPr>
        <p:spPr>
          <a:xfrm>
            <a:off x="7557135" y="4140200"/>
            <a:ext cx="4295775" cy="2306955"/>
          </a:xfrm>
          <a:prstGeom prst="rect">
            <a:avLst/>
          </a:prstGeom>
          <a:noFill/>
        </p:spPr>
        <p:txBody>
          <a:bodyPr wrap="square" rtlCol="0">
            <a:spAutoFit/>
          </a:bodyPr>
          <a:lstStyle/>
          <a:p>
            <a:pPr>
              <a:lnSpc>
                <a:spcPct val="200000"/>
              </a:lnSpc>
            </a:pPr>
            <a:r>
              <a:rPr lang="zh-CN" altLang="en-US" sz="1200" b="1">
                <a:solidFill>
                  <a:schemeClr val="tx1"/>
                </a:solidFill>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3万/天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solidFill>
                  <a:schemeClr val="tx1"/>
                </a:solidFill>
                <a:latin typeface="+mn-ea"/>
                <a:cs typeface="+mn-ea"/>
              </a:rPr>
              <a:t>场地面积：</a:t>
            </a:r>
            <a:r>
              <a:rPr sz="1200">
                <a:solidFill>
                  <a:schemeClr val="tx1"/>
                </a:solidFill>
                <a:latin typeface="+mn-ea"/>
                <a:cs typeface="+mn-ea"/>
                <a:sym typeface="+mn-ea"/>
              </a:rPr>
              <a:t>长</a:t>
            </a:r>
            <a:r>
              <a:rPr lang="en-US" sz="1200">
                <a:solidFill>
                  <a:schemeClr val="tx1"/>
                </a:solidFill>
                <a:latin typeface="+mn-ea"/>
                <a:cs typeface="+mn-ea"/>
                <a:sym typeface="+mn-ea"/>
              </a:rPr>
              <a:t>300</a:t>
            </a:r>
            <a:r>
              <a:rPr sz="1200">
                <a:solidFill>
                  <a:schemeClr val="tx1"/>
                </a:solidFill>
                <a:latin typeface="+mn-ea"/>
                <a:cs typeface="+mn-ea"/>
                <a:sym typeface="+mn-ea"/>
              </a:rPr>
              <a:t>m 宽</a:t>
            </a:r>
            <a:r>
              <a:rPr lang="en-US" sz="1200">
                <a:solidFill>
                  <a:schemeClr val="tx1"/>
                </a:solidFill>
                <a:latin typeface="+mn-ea"/>
                <a:cs typeface="+mn-ea"/>
                <a:sym typeface="+mn-ea"/>
              </a:rPr>
              <a:t>70</a:t>
            </a:r>
            <a:r>
              <a:rPr sz="1200">
                <a:solidFill>
                  <a:schemeClr val="tx1"/>
                </a:solidFill>
                <a:latin typeface="+mn-ea"/>
                <a:cs typeface="+mn-ea"/>
                <a:sym typeface="+mn-ea"/>
              </a:rPr>
              <a:t>m</a:t>
            </a:r>
            <a:r>
              <a:rPr lang="en-US" sz="1200">
                <a:solidFill>
                  <a:schemeClr val="tx1"/>
                </a:solidFill>
                <a:latin typeface="+mn-ea"/>
                <a:cs typeface="+mn-ea"/>
                <a:sym typeface="+mn-ea"/>
              </a:rPr>
              <a:t> </a:t>
            </a:r>
            <a:r>
              <a:rPr sz="1200">
                <a:latin typeface="+mn-ea"/>
                <a:cs typeface="+mn-ea"/>
                <a:sym typeface="+mn-ea"/>
              </a:rPr>
              <a:t>使用面积21000</a:t>
            </a:r>
            <a:r>
              <a:rPr lang="zh-CN" sz="1200">
                <a:latin typeface="+mn-ea"/>
                <a:cs typeface="+mn-ea"/>
                <a:sym typeface="+mn-ea"/>
              </a:rPr>
              <a:t>㎡</a:t>
            </a:r>
            <a:r>
              <a:rPr lang="en-US" sz="1200">
                <a:solidFill>
                  <a:schemeClr val="tx1"/>
                </a:solidFill>
                <a:latin typeface="+mn-ea"/>
                <a:cs typeface="+mn-ea"/>
                <a:sym typeface="+mn-ea"/>
              </a:rPr>
              <a:t> </a:t>
            </a:r>
            <a:r>
              <a:rPr lang="zh-CN" sz="1200">
                <a:solidFill>
                  <a:schemeClr val="tx1"/>
                </a:solidFill>
                <a:latin typeface="+mn-ea"/>
                <a:cs typeface="+mn-ea"/>
                <a:sym typeface="+mn-ea"/>
              </a:rPr>
              <a:t>柏油</a:t>
            </a:r>
            <a:r>
              <a:rPr sz="1200">
                <a:solidFill>
                  <a:schemeClr val="tx1"/>
                </a:solidFill>
                <a:latin typeface="+mn-ea"/>
                <a:cs typeface="+mn-ea"/>
                <a:sym typeface="+mn-ea"/>
              </a:rPr>
              <a:t>地面 全封闭</a:t>
            </a:r>
            <a:endPar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200000"/>
              </a:lnSpc>
            </a:pPr>
            <a:r>
              <a:rPr lang="zh-CN" altLang="en-US" sz="1200" b="1">
                <a:solidFill>
                  <a:schemeClr val="tx1"/>
                </a:solidFill>
                <a:latin typeface="+mn-ea"/>
                <a:cs typeface="+mn-ea"/>
              </a:rPr>
              <a:t>供电供水：</a:t>
            </a:r>
            <a:r>
              <a:rPr sz="1200">
                <a:solidFill>
                  <a:schemeClr val="tx1"/>
                </a:solidFill>
                <a:latin typeface="+mn-ea"/>
                <a:cs typeface="+mn-ea"/>
              </a:rPr>
              <a:t>380v/30kw 方便接水 </a:t>
            </a:r>
            <a:endParaRPr sz="1200">
              <a:solidFill>
                <a:schemeClr val="tx1"/>
              </a:solidFill>
              <a:latin typeface="+mn-ea"/>
              <a:cs typeface="+mn-ea"/>
            </a:endParaRPr>
          </a:p>
          <a:p>
            <a:pPr>
              <a:lnSpc>
                <a:spcPct val="200000"/>
              </a:lnSpc>
            </a:pPr>
            <a:r>
              <a:rPr lang="zh-CN" altLang="en-US" sz="1200" b="1">
                <a:solidFill>
                  <a:schemeClr val="tx1"/>
                </a:solidFill>
                <a:latin typeface="+mn-ea"/>
                <a:cs typeface="+mn-ea"/>
              </a:rPr>
              <a:t>配套设施：</a:t>
            </a:r>
            <a:r>
              <a:rPr lang="zh-CN" altLang="en-US" sz="1200">
                <a:solidFill>
                  <a:schemeClr val="tx1"/>
                </a:solidFill>
                <a:latin typeface="+mn-ea"/>
                <a:cs typeface="+mn-ea"/>
              </a:rPr>
              <a:t>停车位</a:t>
            </a:r>
            <a:r>
              <a:rPr lang="en-US" altLang="zh-CN" sz="1200">
                <a:solidFill>
                  <a:schemeClr val="tx1"/>
                </a:solidFill>
                <a:latin typeface="+mn-ea"/>
                <a:cs typeface="+mn-ea"/>
              </a:rPr>
              <a:t> </a:t>
            </a:r>
            <a:r>
              <a:rPr sz="1200">
                <a:latin typeface="+mn-ea"/>
                <a:cs typeface="+mn-ea"/>
                <a:sym typeface="+mn-ea"/>
              </a:rPr>
              <a:t>固定洗手间</a:t>
            </a:r>
            <a:r>
              <a:rPr lang="en-US" sz="1200">
                <a:latin typeface="+mn-ea"/>
                <a:cs typeface="+mn-ea"/>
                <a:sym typeface="+mn-ea"/>
              </a:rPr>
              <a:t> </a:t>
            </a:r>
            <a:r>
              <a:rPr lang="zh-CN" altLang="en-US" sz="1200">
                <a:solidFill>
                  <a:schemeClr val="tx1"/>
                </a:solidFill>
                <a:latin typeface="+mn-ea"/>
                <a:cs typeface="+mn-ea"/>
              </a:rPr>
              <a:t>培训室</a:t>
            </a:r>
            <a:endParaRPr sz="1200">
              <a:solidFill>
                <a:schemeClr val="tx1"/>
              </a:solidFill>
              <a:latin typeface="+mn-ea"/>
              <a:cs typeface="+mn-ea"/>
            </a:endParaRPr>
          </a:p>
          <a:p>
            <a:pPr>
              <a:lnSpc>
                <a:spcPct val="200000"/>
              </a:lnSpc>
            </a:pPr>
            <a:endParaRPr lang="zh-CN" altLang="en-US" sz="1200">
              <a:solidFill>
                <a:schemeClr val="tx1"/>
              </a:solidFill>
              <a:latin typeface="+mn-ea"/>
              <a:cs typeface="+mn-ea"/>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425" y="1000124"/>
            <a:ext cx="6785441" cy="5465635"/>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3d349d4d211f7569c0621969dafdb81"/>
          <p:cNvPicPr>
            <a:picLocks noChangeAspect="1"/>
          </p:cNvPicPr>
          <p:nvPr/>
        </p:nvPicPr>
        <p:blipFill>
          <a:blip r:embed="rId1"/>
          <a:srcRect t="5770" b="10325"/>
          <a:stretch>
            <a:fillRect/>
          </a:stretch>
        </p:blipFill>
        <p:spPr>
          <a:xfrm>
            <a:off x="4256405" y="3809365"/>
            <a:ext cx="3623310" cy="2280920"/>
          </a:xfrm>
          <a:prstGeom prst="rect">
            <a:avLst/>
          </a:prstGeom>
        </p:spPr>
      </p:pic>
      <p:pic>
        <p:nvPicPr>
          <p:cNvPr id="19" name="图片 18" descr="e306abb3749d01883b7c4799fb75337"/>
          <p:cNvPicPr>
            <a:picLocks noChangeAspect="1"/>
          </p:cNvPicPr>
          <p:nvPr/>
        </p:nvPicPr>
        <p:blipFill>
          <a:blip r:embed="rId2"/>
          <a:srcRect b="19382"/>
          <a:stretch>
            <a:fillRect/>
          </a:stretch>
        </p:blipFill>
        <p:spPr>
          <a:xfrm>
            <a:off x="7974330" y="3809365"/>
            <a:ext cx="3756660" cy="2271395"/>
          </a:xfrm>
          <a:prstGeom prst="rect">
            <a:avLst/>
          </a:prstGeom>
        </p:spPr>
      </p:pic>
      <p:pic>
        <p:nvPicPr>
          <p:cNvPr id="12" name="图片 11" descr="33827eee16ae21ea4487409aa6c093d"/>
          <p:cNvPicPr>
            <a:picLocks noChangeAspect="1"/>
          </p:cNvPicPr>
          <p:nvPr/>
        </p:nvPicPr>
        <p:blipFill>
          <a:blip r:embed="rId3"/>
          <a:srcRect t="8875"/>
          <a:stretch>
            <a:fillRect/>
          </a:stretch>
        </p:blipFill>
        <p:spPr>
          <a:xfrm>
            <a:off x="423545" y="3815715"/>
            <a:ext cx="3738245" cy="2268855"/>
          </a:xfrm>
          <a:prstGeom prst="rect">
            <a:avLst/>
          </a:prstGeom>
        </p:spPr>
      </p:pic>
      <p:pic>
        <p:nvPicPr>
          <p:cNvPr id="3" name="图片 2" descr="9a2e037ce5c89411e487542cdef9c13"/>
          <p:cNvPicPr>
            <a:picLocks noChangeAspect="1"/>
          </p:cNvPicPr>
          <p:nvPr/>
        </p:nvPicPr>
        <p:blipFill>
          <a:blip r:embed="rId4"/>
          <a:srcRect t="1308"/>
          <a:stretch>
            <a:fillRect/>
          </a:stretch>
        </p:blipFill>
        <p:spPr>
          <a:xfrm>
            <a:off x="4241800" y="1000760"/>
            <a:ext cx="3645535" cy="2395855"/>
          </a:xfrm>
          <a:prstGeom prst="rect">
            <a:avLst/>
          </a:prstGeom>
        </p:spPr>
      </p:pic>
      <p:pic>
        <p:nvPicPr>
          <p:cNvPr id="11" name="图片 10" descr="611c6c6a7e82c98b676b016f44f77e5"/>
          <p:cNvPicPr>
            <a:picLocks noChangeAspect="1"/>
          </p:cNvPicPr>
          <p:nvPr/>
        </p:nvPicPr>
        <p:blipFill>
          <a:blip r:embed="rId5"/>
          <a:srcRect t="4808"/>
          <a:stretch>
            <a:fillRect/>
          </a:stretch>
        </p:blipFill>
        <p:spPr>
          <a:xfrm>
            <a:off x="7972425" y="1007745"/>
            <a:ext cx="3763645" cy="2388870"/>
          </a:xfrm>
          <a:prstGeom prst="rect">
            <a:avLst/>
          </a:prstGeom>
        </p:spPr>
      </p:pic>
      <p:pic>
        <p:nvPicPr>
          <p:cNvPr id="2" name="图片 1" descr="0c171249a93dd2682ee867f49942342"/>
          <p:cNvPicPr>
            <a:picLocks noChangeAspect="1"/>
          </p:cNvPicPr>
          <p:nvPr/>
        </p:nvPicPr>
        <p:blipFill>
          <a:blip r:embed="rId6"/>
          <a:srcRect t="3327"/>
          <a:stretch>
            <a:fillRect/>
          </a:stretch>
        </p:blipFill>
        <p:spPr>
          <a:xfrm>
            <a:off x="430530" y="1000760"/>
            <a:ext cx="3726180" cy="2399030"/>
          </a:xfrm>
          <a:prstGeom prst="rect">
            <a:avLst/>
          </a:prstGeom>
        </p:spPr>
      </p:pic>
      <p:sp>
        <p:nvSpPr>
          <p:cNvPr id="16" name="文本框 15"/>
          <p:cNvSpPr txBox="1"/>
          <p:nvPr/>
        </p:nvSpPr>
        <p:spPr>
          <a:xfrm>
            <a:off x="480060" y="3406775"/>
            <a:ext cx="3735070" cy="275590"/>
          </a:xfrm>
          <a:prstGeom prst="rect">
            <a:avLst/>
          </a:prstGeom>
          <a:noFill/>
        </p:spPr>
        <p:txBody>
          <a:bodyPr wrap="square" rtlCol="0">
            <a:spAutoFit/>
          </a:bodyPr>
          <a:lstStyle/>
          <a:p>
            <a:pPr algn="ctr"/>
            <a:r>
              <a:rPr lang="zh-CN" altLang="en-US" sz="1200">
                <a:latin typeface="+mn-ea"/>
                <a:cs typeface="+mn-ea"/>
                <a:sym typeface="+mn-ea"/>
              </a:rPr>
              <a:t>一汽</a:t>
            </a:r>
            <a:r>
              <a:rPr lang="en-US" altLang="zh-CN" sz="1200">
                <a:latin typeface="+mn-ea"/>
                <a:cs typeface="+mn-ea"/>
                <a:sym typeface="+mn-ea"/>
              </a:rPr>
              <a:t>-</a:t>
            </a:r>
            <a:r>
              <a:rPr lang="zh-CN" altLang="en-US" sz="1200">
                <a:latin typeface="+mn-ea"/>
                <a:cs typeface="+mn-ea"/>
                <a:sym typeface="+mn-ea"/>
              </a:rPr>
              <a:t>大众东北地区大连试驾会</a:t>
            </a:r>
            <a:endParaRPr lang="zh-CN" sz="1200">
              <a:latin typeface="+mn-ea"/>
              <a:cs typeface="+mn-ea"/>
            </a:endParaRPr>
          </a:p>
        </p:txBody>
      </p:sp>
      <p:sp>
        <p:nvSpPr>
          <p:cNvPr id="18" name="文本框 17"/>
          <p:cNvSpPr txBox="1"/>
          <p:nvPr/>
        </p:nvSpPr>
        <p:spPr>
          <a:xfrm>
            <a:off x="4729480" y="3406775"/>
            <a:ext cx="2637155" cy="275590"/>
          </a:xfrm>
          <a:prstGeom prst="rect">
            <a:avLst/>
          </a:prstGeom>
          <a:noFill/>
        </p:spPr>
        <p:txBody>
          <a:bodyPr wrap="square" rtlCol="0">
            <a:spAutoFit/>
          </a:bodyPr>
          <a:lstStyle/>
          <a:p>
            <a:pPr algn="ctr"/>
            <a:r>
              <a:rPr lang="zh-CN" altLang="en-US" sz="1200">
                <a:latin typeface="+mn-ea"/>
                <a:cs typeface="+mn-ea"/>
                <a:sym typeface="+mn-ea"/>
              </a:rPr>
              <a:t>一汽</a:t>
            </a:r>
            <a:r>
              <a:rPr lang="en-US" altLang="zh-CN" sz="1200">
                <a:latin typeface="+mn-ea"/>
                <a:cs typeface="+mn-ea"/>
                <a:sym typeface="+mn-ea"/>
              </a:rPr>
              <a:t>-</a:t>
            </a:r>
            <a:r>
              <a:rPr lang="zh-CN" altLang="en-US" sz="1200">
                <a:latin typeface="+mn-ea"/>
                <a:cs typeface="+mn-ea"/>
                <a:sym typeface="+mn-ea"/>
              </a:rPr>
              <a:t>大众东北地区大连试驾会</a:t>
            </a:r>
            <a:endParaRPr lang="zh-CN" sz="1200">
              <a:latin typeface="+mn-ea"/>
              <a:cs typeface="+mn-ea"/>
            </a:endParaRPr>
          </a:p>
        </p:txBody>
      </p:sp>
      <p:sp>
        <p:nvSpPr>
          <p:cNvPr id="14" name="文本框 13"/>
          <p:cNvSpPr txBox="1"/>
          <p:nvPr/>
        </p:nvSpPr>
        <p:spPr>
          <a:xfrm>
            <a:off x="8197850" y="3406775"/>
            <a:ext cx="3314065" cy="275590"/>
          </a:xfrm>
          <a:prstGeom prst="rect">
            <a:avLst/>
          </a:prstGeom>
          <a:noFill/>
        </p:spPr>
        <p:txBody>
          <a:bodyPr wrap="square" rtlCol="0">
            <a:spAutoFit/>
          </a:bodyPr>
          <a:lstStyle/>
          <a:p>
            <a:pPr algn="ctr"/>
            <a:r>
              <a:rPr lang="zh-CN" altLang="en-US" sz="1200">
                <a:latin typeface="+mn-ea"/>
                <a:cs typeface="+mn-ea"/>
              </a:rPr>
              <a:t>一汽</a:t>
            </a:r>
            <a:r>
              <a:rPr lang="en-US" altLang="zh-CN" sz="1200">
                <a:latin typeface="+mn-ea"/>
                <a:cs typeface="+mn-ea"/>
              </a:rPr>
              <a:t>-</a:t>
            </a:r>
            <a:r>
              <a:rPr lang="zh-CN" altLang="en-US" sz="1200">
                <a:latin typeface="+mn-ea"/>
                <a:cs typeface="+mn-ea"/>
              </a:rPr>
              <a:t>大众东北地区大连试驾会</a:t>
            </a:r>
            <a:endParaRPr lang="zh-CN" altLang="en-US" sz="1200">
              <a:latin typeface="+mn-ea"/>
              <a:cs typeface="+mn-ea"/>
            </a:endParaRPr>
          </a:p>
        </p:txBody>
      </p:sp>
      <p:sp>
        <p:nvSpPr>
          <p:cNvPr id="17" name="文本框 16"/>
          <p:cNvSpPr txBox="1"/>
          <p:nvPr/>
        </p:nvSpPr>
        <p:spPr>
          <a:xfrm>
            <a:off x="1086485" y="6089650"/>
            <a:ext cx="2245360" cy="275590"/>
          </a:xfrm>
          <a:prstGeom prst="rect">
            <a:avLst/>
          </a:prstGeom>
          <a:noFill/>
        </p:spPr>
        <p:txBody>
          <a:bodyPr wrap="square" rtlCol="0">
            <a:spAutoFit/>
          </a:bodyPr>
          <a:lstStyle/>
          <a:p>
            <a:pPr algn="ctr"/>
            <a:r>
              <a:rPr lang="zh-CN" altLang="en-US" sz="1200">
                <a:latin typeface="+mn-ea"/>
                <a:cs typeface="+mn-ea"/>
                <a:sym typeface="+mn-ea"/>
              </a:rPr>
              <a:t>一汽</a:t>
            </a:r>
            <a:r>
              <a:rPr lang="en-US" altLang="zh-CN" sz="1200">
                <a:latin typeface="+mn-ea"/>
                <a:cs typeface="+mn-ea"/>
                <a:sym typeface="+mn-ea"/>
              </a:rPr>
              <a:t>-</a:t>
            </a:r>
            <a:r>
              <a:rPr lang="zh-CN" altLang="en-US" sz="1200">
                <a:latin typeface="+mn-ea"/>
                <a:cs typeface="+mn-ea"/>
                <a:sym typeface="+mn-ea"/>
              </a:rPr>
              <a:t>大众东北地区大连试驾会</a:t>
            </a:r>
            <a:endParaRPr lang="zh-CN" sz="1200">
              <a:latin typeface="+mn-ea"/>
              <a:cs typeface="+mn-ea"/>
            </a:endParaRPr>
          </a:p>
        </p:txBody>
      </p:sp>
      <p:sp>
        <p:nvSpPr>
          <p:cNvPr id="20" name="文本框 19"/>
          <p:cNvSpPr txBox="1"/>
          <p:nvPr/>
        </p:nvSpPr>
        <p:spPr>
          <a:xfrm>
            <a:off x="4587875" y="6084570"/>
            <a:ext cx="2960370" cy="275590"/>
          </a:xfrm>
          <a:prstGeom prst="rect">
            <a:avLst/>
          </a:prstGeom>
          <a:noFill/>
        </p:spPr>
        <p:txBody>
          <a:bodyPr wrap="square" rtlCol="0">
            <a:spAutoFit/>
          </a:bodyPr>
          <a:lstStyle/>
          <a:p>
            <a:r>
              <a:rPr lang="en-US" altLang="zh-CN" sz="1200">
                <a:latin typeface="+mn-ea"/>
                <a:cs typeface="+mn-ea"/>
                <a:sym typeface="+mn-ea"/>
              </a:rPr>
              <a:t>2019</a:t>
            </a:r>
            <a:r>
              <a:rPr lang="zh-CN" sz="1200">
                <a:latin typeface="+mn-ea"/>
                <a:cs typeface="+mn-ea"/>
                <a:sym typeface="+mn-ea"/>
              </a:rPr>
              <a:t>梅赛德斯-奔驰北区产品体验</a:t>
            </a:r>
            <a:r>
              <a:rPr lang="en-US" altLang="zh-CN" sz="1200">
                <a:latin typeface="+mn-ea"/>
                <a:cs typeface="+mn-ea"/>
                <a:sym typeface="+mn-ea"/>
              </a:rPr>
              <a:t> </a:t>
            </a:r>
            <a:r>
              <a:rPr lang="zh-CN" altLang="en-US" sz="1200">
                <a:latin typeface="+mn-ea"/>
                <a:cs typeface="+mn-ea"/>
                <a:sym typeface="+mn-ea"/>
              </a:rPr>
              <a:t>大连站</a:t>
            </a:r>
            <a:endParaRPr lang="zh-CN" sz="1200">
              <a:latin typeface="+mn-ea"/>
              <a:cs typeface="+mn-ea"/>
            </a:endParaRPr>
          </a:p>
        </p:txBody>
      </p:sp>
      <p:sp>
        <p:nvSpPr>
          <p:cNvPr id="23" name="文本框 22"/>
          <p:cNvSpPr txBox="1"/>
          <p:nvPr/>
        </p:nvSpPr>
        <p:spPr>
          <a:xfrm>
            <a:off x="8180388" y="6084570"/>
            <a:ext cx="3344545" cy="275590"/>
          </a:xfrm>
          <a:prstGeom prst="rect">
            <a:avLst/>
          </a:prstGeom>
          <a:noFill/>
        </p:spPr>
        <p:txBody>
          <a:bodyPr wrap="square" rtlCol="0">
            <a:spAutoFit/>
          </a:bodyPr>
          <a:lstStyle/>
          <a:p>
            <a:r>
              <a:rPr lang="en-US" altLang="zh-CN" sz="1200">
                <a:latin typeface="+mn-ea"/>
                <a:cs typeface="+mn-ea"/>
                <a:sym typeface="+mn-ea"/>
              </a:rPr>
              <a:t>2019</a:t>
            </a:r>
            <a:r>
              <a:rPr lang="zh-CN" sz="1200">
                <a:latin typeface="+mn-ea"/>
                <a:cs typeface="+mn-ea"/>
                <a:sym typeface="+mn-ea"/>
              </a:rPr>
              <a:t>梅赛德斯-奔驰北区产品体验</a:t>
            </a:r>
            <a:r>
              <a:rPr lang="en-US" altLang="zh-CN" sz="1200">
                <a:latin typeface="+mn-ea"/>
                <a:cs typeface="+mn-ea"/>
                <a:sym typeface="+mn-ea"/>
              </a:rPr>
              <a:t> </a:t>
            </a:r>
            <a:r>
              <a:rPr lang="zh-CN" altLang="en-US" sz="1200">
                <a:latin typeface="+mn-ea"/>
                <a:cs typeface="+mn-ea"/>
                <a:sym typeface="+mn-ea"/>
              </a:rPr>
              <a:t>大连站</a:t>
            </a:r>
            <a:endParaRPr lang="zh-CN" altLang="en-US" sz="1200">
              <a:latin typeface="+mn-ea"/>
              <a:cs typeface="+mn-ea"/>
              <a:sym typeface="+mn-ea"/>
            </a:endParaRPr>
          </a:p>
        </p:txBody>
      </p:sp>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Lst>
</file>

<file path=ppt/tags/tag21.xml><?xml version="1.0" encoding="utf-8"?>
<p:tagLst xmlns:p="http://schemas.openxmlformats.org/presentationml/2006/main">
  <p:tag name="KSO_WPP_MARK_KEY" val="e279da08-6ba0-4ee5-a227-77ae3e1952e4"/>
  <p:tag name="COMMONDATA" val="eyJoZGlkIjoiYThmNTk2OGY0ZWVjMTBkZDI2MmM3MThhMjk2ODBkNzg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Words>
  <Application>WPS 演示</Application>
  <PresentationFormat>宽屏</PresentationFormat>
  <Paragraphs>22</Paragraphs>
  <Slides>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大连体育中心试驾场地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大连体育中心试驾场地</dc:title>
  <dc:creator/>
  <cp:lastModifiedBy>胖子不会少吃</cp:lastModifiedBy>
  <cp:revision>252</cp:revision>
  <dcterms:created xsi:type="dcterms:W3CDTF">2019-06-19T02:08:00Z</dcterms:created>
  <dcterms:modified xsi:type="dcterms:W3CDTF">2023-04-24T07:15:33Z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B479BB4C918143A08A118F3054FC42CA</vt:lpwstr>
  </property>
</Properties>
</file>