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6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6" userDrawn="1">
          <p15:clr>
            <a:srgbClr val="A4A3A4"/>
          </p15:clr>
        </p15:guide>
        <p15:guide id="2" pos="330" userDrawn="1">
          <p15:clr>
            <a:srgbClr val="A4A3A4"/>
          </p15:clr>
        </p15:guide>
        <p15:guide id="3" pos="7370" userDrawn="1">
          <p15:clr>
            <a:srgbClr val="A4A3A4"/>
          </p15:clr>
        </p15:guide>
        <p15:guide id="4" orient="horz" pos="875" userDrawn="1">
          <p15:clr>
            <a:srgbClr val="A4A3A4"/>
          </p15:clr>
        </p15:guide>
        <p15:guide id="5" orient="horz" pos="3828" userDrawn="1">
          <p15:clr>
            <a:srgbClr val="A4A3A4"/>
          </p15:clr>
        </p15:guide>
        <p15:guide id="6" pos="5212" userDrawn="1">
          <p15:clr>
            <a:srgbClr val="A4A3A4"/>
          </p15:clr>
        </p15:guide>
        <p15:guide id="7" pos="27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86"/>
        <p:guide pos="330"/>
        <p:guide pos="7370"/>
        <p:guide orient="horz" pos="875"/>
        <p:guide orient="horz" pos="3828"/>
        <p:guide pos="5212"/>
        <p:guide pos="272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770" y="968375"/>
            <a:ext cx="11236325" cy="588962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重庆国展试驾场地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7146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45135" y="6133465"/>
            <a:ext cx="1077214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重庆国展占地面积23公倾，总建筑面积为237533平方米。还有可同时容纳2700辆车的停车场。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11465" y="4140200"/>
            <a:ext cx="37928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6万/天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lang="zh-CN" sz="1200">
                <a:latin typeface="+mn-ea"/>
                <a:cs typeface="+mn-ea"/>
                <a:sym typeface="+mn-ea"/>
              </a:rPr>
              <a:t>长</a:t>
            </a:r>
            <a:r>
              <a:rPr lang="en-US" sz="1200">
                <a:latin typeface="+mn-ea"/>
                <a:cs typeface="+mn-ea"/>
                <a:sym typeface="+mn-ea"/>
              </a:rPr>
              <a:t>100m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80m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面积为</a:t>
            </a:r>
            <a:r>
              <a:rPr lang="en-US" altLang="zh-CN" sz="1200">
                <a:latin typeface="+mn-ea"/>
                <a:cs typeface="+mn-ea"/>
                <a:sym typeface="+mn-ea"/>
              </a:rPr>
              <a:t>80000</a:t>
            </a:r>
            <a:r>
              <a:rPr lang="zh-CN" altLang="en-US" sz="1200">
                <a:latin typeface="+mn-ea"/>
                <a:cs typeface="+mn-ea"/>
                <a:sym typeface="+mn-ea"/>
              </a:rPr>
              <a:t>㎡</a:t>
            </a:r>
            <a:r>
              <a:rPr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方砖</a:t>
            </a:r>
            <a:r>
              <a:rPr sz="1200">
                <a:latin typeface="+mn-ea"/>
                <a:cs typeface="+mn-ea"/>
                <a:sym typeface="+mn-ea"/>
              </a:rPr>
              <a:t>地面 </a:t>
            </a:r>
            <a:r>
              <a:rPr lang="zh-CN" sz="1200">
                <a:latin typeface="+mn-ea"/>
                <a:cs typeface="+mn-ea"/>
                <a:sym typeface="+mn-ea"/>
              </a:rPr>
              <a:t>不</a:t>
            </a:r>
            <a:r>
              <a:rPr sz="1200">
                <a:latin typeface="+mn-ea"/>
                <a:cs typeface="+mn-ea"/>
                <a:sym typeface="+mn-ea"/>
              </a:rPr>
              <a:t>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100A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不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方便接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水 固定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洗手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间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停车位 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11465" y="1597025"/>
            <a:ext cx="3849370" cy="2543175"/>
          </a:xfrm>
          <a:prstGeom prst="rect">
            <a:avLst/>
          </a:prstGeom>
        </p:spPr>
      </p:pic>
      <p:pic>
        <p:nvPicPr>
          <p:cNvPr id="2" name="图片 1" descr="重庆国展试驾场地"/>
          <p:cNvPicPr>
            <a:picLocks noChangeAspect="1"/>
          </p:cNvPicPr>
          <p:nvPr/>
        </p:nvPicPr>
        <p:blipFill>
          <a:blip r:embed="rId2"/>
          <a:srcRect t="7959" b="3973"/>
          <a:stretch>
            <a:fillRect/>
          </a:stretch>
        </p:blipFill>
        <p:spPr>
          <a:xfrm>
            <a:off x="816610" y="1393190"/>
            <a:ext cx="7018020" cy="46837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" name="图片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7225" y="3942080"/>
            <a:ext cx="3422650" cy="212534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rcRect b="8500"/>
          <a:stretch>
            <a:fillRect/>
          </a:stretch>
        </p:blipFill>
        <p:spPr>
          <a:xfrm>
            <a:off x="8277225" y="1388745"/>
            <a:ext cx="3422650" cy="213741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rcRect b="7397"/>
          <a:stretch>
            <a:fillRect/>
          </a:stretch>
        </p:blipFill>
        <p:spPr>
          <a:xfrm>
            <a:off x="4315460" y="1388745"/>
            <a:ext cx="3803015" cy="211328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240" y="1388745"/>
            <a:ext cx="3662680" cy="212534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6890" y="3935730"/>
            <a:ext cx="3791585" cy="214185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rcRect t="4269"/>
          <a:stretch>
            <a:fillRect/>
          </a:stretch>
        </p:blipFill>
        <p:spPr>
          <a:xfrm>
            <a:off x="523240" y="3940810"/>
            <a:ext cx="3663315" cy="21266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12240" y="3514090"/>
            <a:ext cx="198564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雷凌对比试驾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181465" y="3514090"/>
            <a:ext cx="16179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凯美瑞试驾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16025" y="6113780"/>
            <a:ext cx="237807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sz="1200"/>
              <a:t>品野马T70试在必行</a:t>
            </a:r>
            <a:endParaRPr sz="1200"/>
          </a:p>
        </p:txBody>
      </p:sp>
      <p:sp>
        <p:nvSpPr>
          <p:cNvPr id="13" name="文本框 12"/>
          <p:cNvSpPr txBox="1"/>
          <p:nvPr/>
        </p:nvSpPr>
        <p:spPr>
          <a:xfrm>
            <a:off x="8994140" y="6113780"/>
            <a:ext cx="19926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sym typeface="+mn-ea"/>
              </a:rPr>
              <a:t>凯美瑞试驾</a:t>
            </a:r>
            <a:endParaRPr lang="zh-CN" altLang="en-US" sz="1200"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549900" y="3514090"/>
            <a:ext cx="15595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雷凌对比试驾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49520" y="6113780"/>
            <a:ext cx="2560320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sz="1200">
                <a:sym typeface="+mn-ea"/>
              </a:rPr>
              <a:t>品野马T70试在必行</a:t>
            </a:r>
            <a:endParaRPr lang="zh-CN" sz="1200"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PP_MARK_KEY" val="1f4057de-c20a-4155-bf75-c68fd94954f2"/>
  <p:tag name="COMMONDATA" val="eyJoZGlkIjoiYThmNTk2OGY0ZWVjMTBkZDI2MmM3MThhMjk2ODBkNz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重庆国展试驾场地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257</cp:revision>
  <dcterms:created xsi:type="dcterms:W3CDTF">2019-06-19T02:08:00Z</dcterms:created>
  <dcterms:modified xsi:type="dcterms:W3CDTF">2023-04-24T06:51:48Z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3DC66147230348F3A2FBD1BE5DFB8FAC</vt:lpwstr>
  </property>
</Properties>
</file>