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7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4" userDrawn="1">
          <p15:clr>
            <a:srgbClr val="A4A3A4"/>
          </p15:clr>
        </p15:guide>
        <p15:guide id="2" pos="383" userDrawn="1">
          <p15:clr>
            <a:srgbClr val="A4A3A4"/>
          </p15:clr>
        </p15:guide>
        <p15:guide id="3" pos="7468" userDrawn="1">
          <p15:clr>
            <a:srgbClr val="A4A3A4"/>
          </p15:clr>
        </p15:guide>
        <p15:guide id="4" orient="horz" pos="868" userDrawn="1">
          <p15:clr>
            <a:srgbClr val="A4A3A4"/>
          </p15:clr>
        </p15:guide>
        <p15:guide id="5" orient="horz" pos="3858" userDrawn="1">
          <p15:clr>
            <a:srgbClr val="A4A3A4"/>
          </p15:clr>
        </p15:guide>
        <p15:guide id="6" pos="5176" userDrawn="1">
          <p15:clr>
            <a:srgbClr val="A4A3A4"/>
          </p15:clr>
        </p15:guide>
        <p15:guide id="7" pos="2660" userDrawn="1">
          <p15:clr>
            <a:srgbClr val="A4A3A4"/>
          </p15:clr>
        </p15:guide>
        <p15:guide id="8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4"/>
        <p:guide pos="383"/>
        <p:guide pos="7468"/>
        <p:guide orient="horz" pos="868"/>
        <p:guide orient="horz" pos="3858"/>
        <p:guide pos="5176"/>
        <p:guide pos="2660"/>
        <p:guide orient="horz" pos="22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4324"/>
          <a:stretch>
            <a:fillRect/>
          </a:stretch>
        </p:blipFill>
        <p:spPr>
          <a:xfrm>
            <a:off x="445770" y="1012825"/>
            <a:ext cx="1125791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重庆龙门阵试驾场地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76315"/>
            <a:ext cx="11236960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重庆龙门阵试驾场地位于重庆九龙坡区华岩镇华岩新村151号。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rtdtfyuyguifj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2415" y="1455420"/>
            <a:ext cx="3783965" cy="2472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91780" y="4140200"/>
            <a:ext cx="39630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长100m  宽200m  面积为20000㎡ 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方砖</a:t>
            </a:r>
            <a:r>
              <a:rPr lang="en-US" altLang="zh-CN" sz="1200">
                <a:latin typeface="+mn-ea"/>
                <a:cs typeface="+mn-ea"/>
                <a:sym typeface="+mn-ea"/>
              </a:rPr>
              <a:t>地面 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380V/200A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重庆龙门阵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5" y="1377950"/>
            <a:ext cx="6460490" cy="4746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0199"/>
          <a:stretch>
            <a:fillRect/>
          </a:stretch>
        </p:blipFill>
        <p:spPr>
          <a:xfrm>
            <a:off x="601980" y="3937635"/>
            <a:ext cx="3627755" cy="21748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" y="1371600"/>
            <a:ext cx="3628390" cy="21336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50" y="1379220"/>
            <a:ext cx="3806190" cy="21183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305" y="1379220"/>
            <a:ext cx="3423285" cy="21189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315" y="3928110"/>
            <a:ext cx="3808730" cy="218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655" y="3931285"/>
            <a:ext cx="3424555" cy="2182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3090" y="3514090"/>
            <a:ext cx="3642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长安</a:t>
            </a:r>
            <a:r>
              <a:rPr lang="en-US" altLang="zh-CN" sz="1200">
                <a:latin typeface="+mn-ea"/>
                <a:cs typeface="+mn-ea"/>
                <a:sym typeface="+mn-ea"/>
              </a:rPr>
              <a:t>CX20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08085" y="3514090"/>
            <a:ext cx="2640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现代高新K3试乘试驾品鉴会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17930" y="6113780"/>
            <a:ext cx="23780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/>
              <a:t>一汽奔腾</a:t>
            </a:r>
            <a:r>
              <a:rPr lang="en-US" altLang="zh-CN" sz="1200"/>
              <a:t>T77</a:t>
            </a:r>
            <a:r>
              <a:rPr lang="zh-CN" altLang="en-US" sz="1200"/>
              <a:t>试驾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8850630" y="6113780"/>
            <a:ext cx="2581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现代高新K3试乘试驾品鉴会</a:t>
            </a:r>
            <a:endParaRPr lang="zh-CN" altLang="en-US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5950" y="3515360"/>
            <a:ext cx="3642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/>
              <a:t>长安</a:t>
            </a:r>
            <a:r>
              <a:rPr lang="en-US" altLang="zh-CN" sz="1200"/>
              <a:t>CX20</a:t>
            </a:r>
            <a:r>
              <a:rPr sz="1200"/>
              <a:t>试驾</a:t>
            </a:r>
            <a:endParaRPr sz="1200"/>
          </a:p>
        </p:txBody>
      </p:sp>
      <p:sp>
        <p:nvSpPr>
          <p:cNvPr id="9" name="文本框 8"/>
          <p:cNvSpPr txBox="1"/>
          <p:nvPr/>
        </p:nvSpPr>
        <p:spPr>
          <a:xfrm>
            <a:off x="5049520" y="6113780"/>
            <a:ext cx="25603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ym typeface="+mn-ea"/>
              </a:rPr>
              <a:t>一汽奔腾</a:t>
            </a:r>
            <a:r>
              <a:rPr lang="en-US" altLang="zh-CN" sz="1200">
                <a:sym typeface="+mn-ea"/>
              </a:rPr>
              <a:t>T77</a:t>
            </a:r>
            <a:r>
              <a:rPr lang="zh-CN" altLang="en-US" sz="1200">
                <a:sym typeface="+mn-ea"/>
              </a:rPr>
              <a:t>试驾</a:t>
            </a:r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5295e2e-8833-48fa-a278-f127921a3f4f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重庆龙门阵试驾场地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261</cp:revision>
  <dcterms:created xsi:type="dcterms:W3CDTF">2019-06-19T02:08:00Z</dcterms:created>
  <dcterms:modified xsi:type="dcterms:W3CDTF">2023-04-24T06:40:41Z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81C7D531200D4C2582D3A9EF94C1D15A</vt:lpwstr>
  </property>
</Properties>
</file>