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2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77" userDrawn="1">
          <p15:clr>
            <a:srgbClr val="A4A3A4"/>
          </p15:clr>
        </p15:guide>
        <p15:guide id="4" orient="horz" pos="653" userDrawn="1">
          <p15:clr>
            <a:srgbClr val="A4A3A4"/>
          </p15:clr>
        </p15:guide>
        <p15:guide id="5" orient="horz" pos="3827" userDrawn="1">
          <p15:clr>
            <a:srgbClr val="A4A3A4"/>
          </p15:clr>
        </p15:guide>
        <p15:guide id="6" orient="horz" pos="2066" userDrawn="1">
          <p15:clr>
            <a:srgbClr val="A4A3A4"/>
          </p15:clr>
        </p15:guide>
        <p15:guide id="7" pos="2692" userDrawn="1">
          <p15:clr>
            <a:srgbClr val="A4A3A4"/>
          </p15:clr>
        </p15:guide>
        <p15:guide id="8" pos="49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2"/>
        <p:guide pos="263"/>
        <p:guide pos="7377"/>
        <p:guide orient="horz" pos="653"/>
        <p:guide orient="horz" pos="3827"/>
        <p:guide orient="horz" pos="2066"/>
        <p:guide pos="2692"/>
        <p:guide pos="49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3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b12c017d4ae74cfaa2547f066a214646 拷贝"/>
          <p:cNvPicPr>
            <a:picLocks noChangeAspect="1"/>
          </p:cNvPicPr>
          <p:nvPr/>
        </p:nvPicPr>
        <p:blipFill>
          <a:blip r:embed="rId1"/>
          <a:srcRect t="10948" b="9599"/>
          <a:stretch>
            <a:fillRect/>
          </a:stretch>
        </p:blipFill>
        <p:spPr>
          <a:xfrm>
            <a:off x="417830" y="876300"/>
            <a:ext cx="11308715" cy="59817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87630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保定中兴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00750"/>
            <a:ext cx="1123632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保定中兴试驾场地，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位于河北省保定市竞秀区建国路860号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椭圆空场：30m*60m 总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面积约1800㎡ 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全封闭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直线距离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米，该测试跑道包含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扭曲路、搓板路、卵石路、交叉轴、八字路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等几个区域。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05750" y="4175760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椭圆空场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30m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*60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面积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约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1800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            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最长跑道：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341m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50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b12c017d4ae74cfaa2547f066a214646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9880" y="1326515"/>
            <a:ext cx="3782060" cy="2518410"/>
          </a:xfrm>
          <a:prstGeom prst="rect">
            <a:avLst/>
          </a:prstGeom>
        </p:spPr>
      </p:pic>
      <p:pic>
        <p:nvPicPr>
          <p:cNvPr id="5" name="图片 4" descr="3186dcbac69636ba83151a94b158fd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" y="1036955"/>
            <a:ext cx="7883525" cy="55733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rcRect t="9403"/>
          <a:stretch>
            <a:fillRect/>
          </a:stretch>
        </p:blipFill>
        <p:spPr>
          <a:xfrm>
            <a:off x="457200" y="1029335"/>
            <a:ext cx="3674745" cy="2489200"/>
          </a:xfrm>
          <a:prstGeom prst="rect">
            <a:avLst/>
          </a:prstGeom>
        </p:spPr>
      </p:pic>
      <p:pic>
        <p:nvPicPr>
          <p:cNvPr id="8" name="图片 7" descr="图片5"/>
          <p:cNvPicPr>
            <a:picLocks noChangeAspect="1"/>
          </p:cNvPicPr>
          <p:nvPr/>
        </p:nvPicPr>
        <p:blipFill>
          <a:blip r:embed="rId2"/>
          <a:srcRect t="3203" b="6179"/>
          <a:stretch>
            <a:fillRect/>
          </a:stretch>
        </p:blipFill>
        <p:spPr>
          <a:xfrm>
            <a:off x="8029575" y="1026795"/>
            <a:ext cx="3693160" cy="2497455"/>
          </a:xfrm>
          <a:prstGeom prst="rect">
            <a:avLst/>
          </a:prstGeom>
        </p:spPr>
      </p:pic>
      <p:pic>
        <p:nvPicPr>
          <p:cNvPr id="12" name="图片 11" descr="图片7"/>
          <p:cNvPicPr>
            <a:picLocks noChangeAspect="1"/>
          </p:cNvPicPr>
          <p:nvPr/>
        </p:nvPicPr>
        <p:blipFill>
          <a:blip r:embed="rId3"/>
          <a:srcRect t="9660"/>
          <a:stretch>
            <a:fillRect/>
          </a:stretch>
        </p:blipFill>
        <p:spPr>
          <a:xfrm>
            <a:off x="4236720" y="1026795"/>
            <a:ext cx="3688080" cy="2499995"/>
          </a:xfrm>
          <a:prstGeom prst="rect">
            <a:avLst/>
          </a:prstGeom>
        </p:spPr>
      </p:pic>
      <p:pic>
        <p:nvPicPr>
          <p:cNvPr id="17" name="图片 16" descr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" y="3932555"/>
            <a:ext cx="3658235" cy="2470785"/>
          </a:xfrm>
          <a:prstGeom prst="rect">
            <a:avLst/>
          </a:prstGeom>
        </p:spPr>
      </p:pic>
      <p:pic>
        <p:nvPicPr>
          <p:cNvPr id="20" name="图片 19" descr="图片6"/>
          <p:cNvPicPr>
            <a:picLocks noChangeAspect="1"/>
          </p:cNvPicPr>
          <p:nvPr/>
        </p:nvPicPr>
        <p:blipFill>
          <a:blip r:embed="rId5"/>
          <a:srcRect t="11114" r="224"/>
          <a:stretch>
            <a:fillRect/>
          </a:stretch>
        </p:blipFill>
        <p:spPr>
          <a:xfrm>
            <a:off x="8021955" y="3940175"/>
            <a:ext cx="3689350" cy="2455545"/>
          </a:xfrm>
          <a:prstGeom prst="rect">
            <a:avLst/>
          </a:prstGeom>
        </p:spPr>
      </p:pic>
      <p:pic>
        <p:nvPicPr>
          <p:cNvPr id="22" name="图片 21" descr="图片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640" y="3940175"/>
            <a:ext cx="3693160" cy="246316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829435" y="3569335"/>
            <a:ext cx="1202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9328785" y="3548380"/>
            <a:ext cx="1202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5579110" y="3548380"/>
            <a:ext cx="1202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" name="文本框 1"/>
          <p:cNvSpPr txBox="1"/>
          <p:nvPr/>
        </p:nvSpPr>
        <p:spPr>
          <a:xfrm>
            <a:off x="1511300" y="6455410"/>
            <a:ext cx="19500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领克低碳焕新试驾会</a:t>
            </a:r>
            <a:endParaRPr lang="zh-CN" altLang="zh-CN" sz="1200"/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5205095" y="6455410"/>
            <a:ext cx="19500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领克低碳焕新试驾会</a:t>
            </a:r>
            <a:endParaRPr lang="zh-CN" altLang="zh-CN" sz="1200"/>
          </a:p>
        </p:txBody>
      </p:sp>
      <p:sp>
        <p:nvSpPr>
          <p:cNvPr id="4" name="文本框 3"/>
          <p:cNvSpPr txBox="1"/>
          <p:nvPr/>
        </p:nvSpPr>
        <p:spPr>
          <a:xfrm>
            <a:off x="8978265" y="6455410"/>
            <a:ext cx="1903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本田思域狂飙热血试驾会</a:t>
            </a:r>
            <a:endParaRPr lang="zh-CN" altLang="en-US" sz="1200"/>
          </a:p>
        </p:txBody>
      </p:sp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PP_MARK_KEY" val="282d01ce-903a-4a3d-8ecd-2e1ba88e68fb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保定中兴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240</cp:revision>
  <dcterms:created xsi:type="dcterms:W3CDTF">2019-06-19T02:08:00Z</dcterms:created>
  <dcterms:modified xsi:type="dcterms:W3CDTF">2023-04-26T06:18:42Z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F77CB24F69B8497388738B27A38022E4</vt:lpwstr>
  </property>
</Properties>
</file>