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8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0" userDrawn="1">
          <p15:clr>
            <a:srgbClr val="A4A3A4"/>
          </p15:clr>
        </p15:guide>
        <p15:guide id="2" pos="386" userDrawn="1">
          <p15:clr>
            <a:srgbClr val="A4A3A4"/>
          </p15:clr>
        </p15:guide>
        <p15:guide id="3" pos="7463" userDrawn="1">
          <p15:clr>
            <a:srgbClr val="A4A3A4"/>
          </p15:clr>
        </p15:guide>
        <p15:guide id="4" orient="horz" pos="868" userDrawn="1">
          <p15:clr>
            <a:srgbClr val="A4A3A4"/>
          </p15:clr>
        </p15:guide>
        <p15:guide id="5" orient="horz" pos="3823" userDrawn="1">
          <p15:clr>
            <a:srgbClr val="A4A3A4"/>
          </p15:clr>
        </p15:guide>
        <p15:guide id="6" pos="5225" userDrawn="1">
          <p15:clr>
            <a:srgbClr val="A4A3A4"/>
          </p15:clr>
        </p15:guide>
        <p15:guide id="7" pos="2785" userDrawn="1">
          <p15:clr>
            <a:srgbClr val="A4A3A4"/>
          </p15:clr>
        </p15:guide>
        <p15:guide id="8" orient="horz" pos="22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80"/>
        <p:guide pos="386"/>
        <p:guide pos="7463"/>
        <p:guide orient="horz" pos="868"/>
        <p:guide orient="horz" pos="3823"/>
        <p:guide pos="5225"/>
        <p:guide pos="2785"/>
        <p:guide orient="horz" pos="22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135" y="1012825"/>
            <a:ext cx="11236325" cy="58451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宁波国际赛车场地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45135" y="5371465"/>
            <a:ext cx="1123696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113780"/>
            <a:ext cx="11236960" cy="475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宁波国际赛车场地，位于宁波市北仑区春晓爬山岗区域，占地面积1111亩，全赛道总长4.01km，宽度为12-18m。赛道为逆时针行驶方向，共有22个弯，最大高度落差24米，其他辅助道路约10km。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59090" y="4131945"/>
            <a:ext cx="38887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5万/天</a:t>
            </a:r>
            <a:r>
              <a:rPr lang="zh-CN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，赛道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16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265m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68m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18020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endParaRPr lang="en-US" alt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>
                <a:latin typeface="+mn-ea"/>
                <a:cs typeface="+mn-ea"/>
                <a:sym typeface="+mn-ea"/>
              </a:rPr>
              <a:t>         </a:t>
            </a:r>
            <a:r>
              <a:rPr lang="en-US" altLang="zh-CN" sz="1200">
                <a:latin typeface="+mn-ea"/>
                <a:cs typeface="+mn-ea"/>
                <a:sym typeface="+mn-ea"/>
              </a:rPr>
              <a:t>赛道</a:t>
            </a:r>
            <a:r>
              <a:rPr lang="zh-CN" altLang="en-US" sz="1200">
                <a:latin typeface="+mn-ea"/>
                <a:cs typeface="+mn-ea"/>
                <a:sym typeface="+mn-ea"/>
              </a:rPr>
              <a:t>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长4.01km 宽12-18m </a:t>
            </a:r>
            <a:r>
              <a:rPr lang="en-US" altLang="zh-CN" sz="1200">
                <a:latin typeface="+mn-ea"/>
                <a:cs typeface="+mn-ea"/>
                <a:sym typeface="+mn-ea"/>
              </a:rPr>
              <a:t>柏油硬化 全封闭</a:t>
            </a:r>
            <a:endParaRPr lang="en-US" alt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380v/80kw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方便接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水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固定</a:t>
            </a:r>
            <a:r>
              <a:rPr lang="zh-CN" sz="1200">
                <a:latin typeface="+mn-ea"/>
                <a:cs typeface="+mn-ea"/>
                <a:sym typeface="+mn-ea"/>
              </a:rPr>
              <a:t>洗手</a:t>
            </a:r>
            <a:r>
              <a:rPr sz="1200">
                <a:latin typeface="+mn-ea"/>
                <a:cs typeface="+mn-ea"/>
                <a:sym typeface="+mn-ea"/>
              </a:rPr>
              <a:t>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endParaRPr lang="en-US" altLang="zh-CN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09230" y="1283970"/>
            <a:ext cx="4038600" cy="2145030"/>
          </a:xfrm>
          <a:prstGeom prst="rect">
            <a:avLst/>
          </a:prstGeom>
        </p:spPr>
      </p:pic>
      <p:pic>
        <p:nvPicPr>
          <p:cNvPr id="5" name="图片 4" descr="宁波国际赛车场试驾场地-新版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65" y="996315"/>
            <a:ext cx="7557770" cy="53460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rcRect r="1834"/>
          <a:stretch>
            <a:fillRect/>
          </a:stretch>
        </p:blipFill>
        <p:spPr>
          <a:xfrm>
            <a:off x="8082280" y="3964305"/>
            <a:ext cx="3670300" cy="2370455"/>
          </a:xfrm>
          <a:prstGeom prst="rect">
            <a:avLst/>
          </a:prstGeom>
        </p:spPr>
      </p:pic>
      <p:pic>
        <p:nvPicPr>
          <p:cNvPr id="16" name="图片 15" descr="2019031015_f0777940ef6643efbeac0fb40e924dd8_3778_wmk"/>
          <p:cNvPicPr>
            <a:picLocks noChangeAspect="1"/>
          </p:cNvPicPr>
          <p:nvPr/>
        </p:nvPicPr>
        <p:blipFill>
          <a:blip r:embed="rId2"/>
          <a:srcRect t="5037" r="3614"/>
          <a:stretch>
            <a:fillRect/>
          </a:stretch>
        </p:blipFill>
        <p:spPr>
          <a:xfrm>
            <a:off x="8058150" y="1153795"/>
            <a:ext cx="3658235" cy="23545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rcRect r="13936"/>
          <a:stretch>
            <a:fillRect/>
          </a:stretch>
        </p:blipFill>
        <p:spPr>
          <a:xfrm>
            <a:off x="4295140" y="1153795"/>
            <a:ext cx="3658870" cy="23545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 l="8786"/>
          <a:stretch>
            <a:fillRect/>
          </a:stretch>
        </p:blipFill>
        <p:spPr>
          <a:xfrm>
            <a:off x="532765" y="1153795"/>
            <a:ext cx="3658870" cy="2355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t="3085" b="1129"/>
          <a:stretch>
            <a:fillRect/>
          </a:stretch>
        </p:blipFill>
        <p:spPr>
          <a:xfrm>
            <a:off x="4295140" y="3966210"/>
            <a:ext cx="3674745" cy="23736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rcRect l="6780"/>
          <a:stretch>
            <a:fillRect/>
          </a:stretch>
        </p:blipFill>
        <p:spPr>
          <a:xfrm>
            <a:off x="524510" y="3964305"/>
            <a:ext cx="3658235" cy="23755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40155" y="3570605"/>
            <a:ext cx="23602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领克</a:t>
            </a:r>
            <a:r>
              <a:rPr lang="en-US" altLang="zh-CN" sz="1200">
                <a:latin typeface="+mn-ea"/>
                <a:cs typeface="+mn-ea"/>
                <a:sym typeface="+mn-ea"/>
              </a:rPr>
              <a:t>03+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76895" y="3572510"/>
            <a:ext cx="35394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丰田亚洲龙媒体试驾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40155" y="6394450"/>
            <a:ext cx="235966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sz="1200"/>
              <a:t>全新宝马X3 M/X4 M</a:t>
            </a:r>
            <a:r>
              <a:rPr lang="zh-CN" sz="1200"/>
              <a:t>试驾</a:t>
            </a:r>
            <a:endParaRPr lang="zh-CN" sz="1200"/>
          </a:p>
        </p:txBody>
      </p:sp>
      <p:sp>
        <p:nvSpPr>
          <p:cNvPr id="13" name="文本框 12"/>
          <p:cNvSpPr txBox="1"/>
          <p:nvPr/>
        </p:nvSpPr>
        <p:spPr>
          <a:xfrm>
            <a:off x="8853170" y="6394450"/>
            <a:ext cx="23241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前途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K50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</a:t>
            </a:r>
            <a:endParaRPr lang="zh-CN" altLang="en-US" sz="12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06950" y="3570605"/>
            <a:ext cx="2637790" cy="277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领克</a:t>
            </a:r>
            <a:r>
              <a:rPr lang="en-US" altLang="zh-CN" sz="1200">
                <a:latin typeface="+mn-ea"/>
                <a:cs typeface="+mn-ea"/>
                <a:sym typeface="+mn-ea"/>
              </a:rPr>
              <a:t>03+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 algn="ctr"/>
            <a:endParaRPr sz="1200"/>
          </a:p>
        </p:txBody>
      </p:sp>
      <p:sp>
        <p:nvSpPr>
          <p:cNvPr id="9" name="文本框 8"/>
          <p:cNvSpPr txBox="1"/>
          <p:nvPr/>
        </p:nvSpPr>
        <p:spPr>
          <a:xfrm>
            <a:off x="4866640" y="6394450"/>
            <a:ext cx="257810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sz="1200">
                <a:sym typeface="+mn-ea"/>
              </a:rPr>
              <a:t>全新宝马X3 M/X4 M</a:t>
            </a:r>
            <a:r>
              <a:rPr lang="zh-CN" sz="1200">
                <a:sym typeface="+mn-ea"/>
              </a:rPr>
              <a:t>试驾</a:t>
            </a:r>
            <a:endParaRPr lang="zh-CN" altLang="en-US" sz="1200"/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ece53c0e-1348-4dc2-a2f1-b478983f262c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WPS 演示</Application>
  <PresentationFormat>宽屏</PresentationFormat>
  <Paragraphs>24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宁波国际赛车场地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LIU</cp:lastModifiedBy>
  <cp:revision>269</cp:revision>
  <dcterms:created xsi:type="dcterms:W3CDTF">2019-06-19T02:08:00Z</dcterms:created>
  <dcterms:modified xsi:type="dcterms:W3CDTF">2023-04-28T07:00:38Z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75AA75416CEC489CB79601CC45C020B6</vt:lpwstr>
  </property>
</Properties>
</file>