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9" userDrawn="1">
          <p15:clr>
            <a:srgbClr val="A4A3A4"/>
          </p15:clr>
        </p15:guide>
        <p15:guide id="2" pos="570" userDrawn="1">
          <p15:clr>
            <a:srgbClr val="A4A3A4"/>
          </p15:clr>
        </p15:guide>
        <p15:guide id="3" pos="7161" userDrawn="1">
          <p15:clr>
            <a:srgbClr val="A4A3A4"/>
          </p15:clr>
        </p15:guide>
        <p15:guide id="4" orient="horz" pos="872" userDrawn="1">
          <p15:clr>
            <a:srgbClr val="A4A3A4"/>
          </p15:clr>
        </p15:guide>
        <p15:guide id="5" orient="horz" pos="3786" userDrawn="1">
          <p15:clr>
            <a:srgbClr val="A4A3A4"/>
          </p15:clr>
        </p15:guide>
        <p15:guide id="6" pos="2856" userDrawn="1">
          <p15:clr>
            <a:srgbClr val="A4A3A4"/>
          </p15:clr>
        </p15:guide>
        <p15:guide id="7" pos="52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99"/>
        <p:guide pos="570"/>
        <p:guide pos="7161"/>
        <p:guide orient="horz" pos="872"/>
        <p:guide orient="horz" pos="3786"/>
        <p:guide pos="2856"/>
        <p:guide pos="529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tt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17830" y="995045"/>
            <a:ext cx="11307445" cy="587565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4025" y="114935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</a:rPr>
              <a:t>汕头方特试驾场地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996940"/>
            <a:ext cx="1128585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汕头方特试驾场地，位于广东省汕头市龙湖区，总占地面积约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25000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㎡，长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200m 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宽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160m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。可用于举办汽车赛事、试乘试驾活动、汽车性能测试及驾控培训等。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260715" y="3867785"/>
            <a:ext cx="345249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长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200m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宽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160m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总面积约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25000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㎡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sz="1200">
                <a:latin typeface="+mn-ea"/>
                <a:cs typeface="+mn-ea"/>
              </a:rPr>
              <a:t>柏油硬化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全封闭</a:t>
            </a:r>
            <a:endParaRPr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380v/60kw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接水方便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汕头方特试驾场地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465" y="960755"/>
            <a:ext cx="7529195" cy="5325745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1384935"/>
            <a:ext cx="3382010" cy="20694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346200" y="3412490"/>
            <a:ext cx="2090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几何汽车</a:t>
            </a:r>
            <a:endParaRPr lang="zh-CN" sz="1200">
              <a:latin typeface="+mn-ea"/>
              <a:cs typeface="+mn-ea"/>
            </a:endParaRPr>
          </a:p>
          <a:p>
            <a:pPr algn="ctr"/>
            <a:r>
              <a:rPr lang="en-US" altLang="zh-CN" sz="1200">
                <a:latin typeface="+mn-ea"/>
                <a:cs typeface="+mn-ea"/>
              </a:rPr>
              <a:t>23.5</a:t>
            </a:r>
            <a:r>
              <a:rPr lang="zh-CN" altLang="en-US" sz="1200">
                <a:latin typeface="+mn-ea"/>
                <a:cs typeface="+mn-ea"/>
              </a:rPr>
              <a:t>穿越北回归线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sz="1200">
                <a:latin typeface="+mn-ea"/>
                <a:cs typeface="+mn-ea"/>
              </a:rPr>
              <a:t>试驾</a:t>
            </a:r>
            <a:r>
              <a:rPr lang="zh-CN" altLang="en-US" sz="1200">
                <a:latin typeface="+mn-ea"/>
                <a:cs typeface="+mn-ea"/>
              </a:rPr>
              <a:t>活动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5785" y="1038860"/>
            <a:ext cx="3582670" cy="23895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155" y="1050290"/>
            <a:ext cx="3583940" cy="237871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795" y="1042670"/>
            <a:ext cx="3578225" cy="23869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0" y="3872230"/>
            <a:ext cx="3594735" cy="238823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8155" y="3871595"/>
            <a:ext cx="3583940" cy="238887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6715" y="3872865"/>
            <a:ext cx="3579495" cy="238760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092700" y="3412490"/>
            <a:ext cx="2090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几何汽车</a:t>
            </a:r>
            <a:endParaRPr lang="zh-CN" sz="1200">
              <a:latin typeface="+mn-ea"/>
              <a:cs typeface="+mn-ea"/>
            </a:endParaRPr>
          </a:p>
          <a:p>
            <a:pPr algn="ctr"/>
            <a:r>
              <a:rPr lang="en-US" altLang="zh-CN" sz="1200">
                <a:latin typeface="+mn-ea"/>
                <a:cs typeface="+mn-ea"/>
              </a:rPr>
              <a:t>23.5</a:t>
            </a:r>
            <a:r>
              <a:rPr lang="zh-CN" altLang="en-US" sz="1200">
                <a:latin typeface="+mn-ea"/>
                <a:cs typeface="+mn-ea"/>
              </a:rPr>
              <a:t>穿越北回归线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sz="1200">
                <a:latin typeface="+mn-ea"/>
                <a:cs typeface="+mn-ea"/>
              </a:rPr>
              <a:t>试驾</a:t>
            </a:r>
            <a:r>
              <a:rPr lang="zh-CN" altLang="en-US" sz="1200">
                <a:latin typeface="+mn-ea"/>
                <a:cs typeface="+mn-ea"/>
              </a:rPr>
              <a:t>活动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839200" y="3428365"/>
            <a:ext cx="2090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几何汽车</a:t>
            </a:r>
            <a:endParaRPr lang="zh-CN" sz="1200">
              <a:latin typeface="+mn-ea"/>
              <a:cs typeface="+mn-ea"/>
            </a:endParaRPr>
          </a:p>
          <a:p>
            <a:pPr algn="ctr"/>
            <a:r>
              <a:rPr lang="en-US" altLang="zh-CN" sz="1200">
                <a:latin typeface="+mn-ea"/>
                <a:cs typeface="+mn-ea"/>
              </a:rPr>
              <a:t>23.5</a:t>
            </a:r>
            <a:r>
              <a:rPr lang="zh-CN" altLang="en-US" sz="1200">
                <a:latin typeface="+mn-ea"/>
                <a:cs typeface="+mn-ea"/>
              </a:rPr>
              <a:t>穿越北回归线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sz="1200">
                <a:latin typeface="+mn-ea"/>
                <a:cs typeface="+mn-ea"/>
              </a:rPr>
              <a:t>试驾</a:t>
            </a:r>
            <a:r>
              <a:rPr lang="zh-CN" altLang="en-US" sz="1200">
                <a:latin typeface="+mn-ea"/>
                <a:cs typeface="+mn-ea"/>
              </a:rPr>
              <a:t>活动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46200" y="6260465"/>
            <a:ext cx="2090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几何汽车</a:t>
            </a:r>
            <a:endParaRPr lang="zh-CN" sz="1200">
              <a:latin typeface="+mn-ea"/>
              <a:cs typeface="+mn-ea"/>
            </a:endParaRPr>
          </a:p>
          <a:p>
            <a:pPr algn="ctr"/>
            <a:r>
              <a:rPr lang="en-US" altLang="zh-CN" sz="1200">
                <a:latin typeface="+mn-ea"/>
                <a:cs typeface="+mn-ea"/>
              </a:rPr>
              <a:t>23.5</a:t>
            </a:r>
            <a:r>
              <a:rPr lang="zh-CN" altLang="en-US" sz="1200">
                <a:latin typeface="+mn-ea"/>
                <a:cs typeface="+mn-ea"/>
              </a:rPr>
              <a:t>穿越北回归线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sz="1200">
                <a:latin typeface="+mn-ea"/>
                <a:cs typeface="+mn-ea"/>
              </a:rPr>
              <a:t>试驾</a:t>
            </a:r>
            <a:r>
              <a:rPr lang="zh-CN" altLang="en-US" sz="1200">
                <a:latin typeface="+mn-ea"/>
                <a:cs typeface="+mn-ea"/>
              </a:rPr>
              <a:t>活动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92700" y="6260465"/>
            <a:ext cx="2090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几何汽车</a:t>
            </a:r>
            <a:endParaRPr lang="zh-CN" sz="1200">
              <a:latin typeface="+mn-ea"/>
              <a:cs typeface="+mn-ea"/>
            </a:endParaRPr>
          </a:p>
          <a:p>
            <a:pPr algn="ctr"/>
            <a:r>
              <a:rPr lang="en-US" altLang="zh-CN" sz="1200">
                <a:latin typeface="+mn-ea"/>
                <a:cs typeface="+mn-ea"/>
              </a:rPr>
              <a:t>23.5</a:t>
            </a:r>
            <a:r>
              <a:rPr lang="zh-CN" altLang="en-US" sz="1200">
                <a:latin typeface="+mn-ea"/>
                <a:cs typeface="+mn-ea"/>
              </a:rPr>
              <a:t>穿越北回归线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sz="1200">
                <a:latin typeface="+mn-ea"/>
                <a:cs typeface="+mn-ea"/>
              </a:rPr>
              <a:t>试驾</a:t>
            </a:r>
            <a:r>
              <a:rPr lang="zh-CN" altLang="en-US" sz="1200">
                <a:latin typeface="+mn-ea"/>
                <a:cs typeface="+mn-ea"/>
              </a:rPr>
              <a:t>活动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943975" y="6260465"/>
            <a:ext cx="2090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几何汽车</a:t>
            </a:r>
            <a:endParaRPr lang="zh-CN" sz="1200">
              <a:latin typeface="+mn-ea"/>
              <a:cs typeface="+mn-ea"/>
            </a:endParaRPr>
          </a:p>
          <a:p>
            <a:pPr algn="ctr"/>
            <a:r>
              <a:rPr lang="en-US" altLang="zh-CN" sz="1200">
                <a:latin typeface="+mn-ea"/>
                <a:cs typeface="+mn-ea"/>
              </a:rPr>
              <a:t>23.5</a:t>
            </a:r>
            <a:r>
              <a:rPr lang="zh-CN" altLang="en-US" sz="1200">
                <a:latin typeface="+mn-ea"/>
                <a:cs typeface="+mn-ea"/>
              </a:rPr>
              <a:t>穿越北回归线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sz="1200">
                <a:latin typeface="+mn-ea"/>
                <a:cs typeface="+mn-ea"/>
              </a:rPr>
              <a:t>试驾</a:t>
            </a:r>
            <a:r>
              <a:rPr lang="zh-CN" altLang="en-US" sz="1200">
                <a:latin typeface="+mn-ea"/>
                <a:cs typeface="+mn-ea"/>
              </a:rPr>
              <a:t>活动</a:t>
            </a:r>
            <a:endParaRPr lang="zh-CN" altLang="en-US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OWIxYjkzMjc4NDY0ODk3ODM0Mzk1YjQwYzJlY2RjYWQifQ=="/>
  <p:tag name="KSO_WPP_MARK_KEY" val="0e766f81-c18d-4d1c-b767-07f61a32be9f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WPS 演示</Application>
  <PresentationFormat>宽屏</PresentationFormat>
  <Paragraphs>28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汕头方特试驾场地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LIU</cp:lastModifiedBy>
  <cp:revision>261</cp:revision>
  <dcterms:created xsi:type="dcterms:W3CDTF">2019-06-19T02:08:00Z</dcterms:created>
  <dcterms:modified xsi:type="dcterms:W3CDTF">2023-04-28T08:39:27Z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F9A3CC92C1904D349E7047435F034C00</vt:lpwstr>
  </property>
</Properties>
</file>