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71" userDrawn="1">
          <p15:clr>
            <a:srgbClr val="A4A3A4"/>
          </p15:clr>
        </p15:guide>
        <p15:guide id="3" pos="7542" userDrawn="1">
          <p15:clr>
            <a:srgbClr val="A4A3A4"/>
          </p15:clr>
        </p15:guide>
        <p15:guide id="4" orient="horz" pos="676" userDrawn="1">
          <p15:clr>
            <a:srgbClr val="A4A3A4"/>
          </p15:clr>
        </p15:guide>
        <p15:guide id="5" orient="horz" pos="3733" userDrawn="1">
          <p15:clr>
            <a:srgbClr val="A4A3A4"/>
          </p15:clr>
        </p15:guide>
        <p15:guide id="6" pos="4964" userDrawn="1">
          <p15:clr>
            <a:srgbClr val="A4A3A4"/>
          </p15:clr>
        </p15:guide>
        <p15:guide id="7" pos="27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159"/>
        <p:guide pos="271"/>
        <p:guide pos="7542"/>
        <p:guide orient="horz" pos="676"/>
        <p:guide orient="horz" pos="3733"/>
        <p:guide pos="4964"/>
        <p:guide pos="278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shizhan\Desktop\图片1.png图片1"/>
          <p:cNvPicPr>
            <a:picLocks noChangeAspect="1"/>
          </p:cNvPicPr>
          <p:nvPr/>
        </p:nvPicPr>
        <p:blipFill>
          <a:blip r:embed="rId1"/>
          <a:srcRect l="432" t="847" r="432" b="706"/>
          <a:stretch>
            <a:fillRect/>
          </a:stretch>
        </p:blipFill>
        <p:spPr>
          <a:xfrm>
            <a:off x="436880" y="1024890"/>
            <a:ext cx="11492865" cy="582676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沧州国际会议中心试驾场地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447665"/>
            <a:ext cx="11505565" cy="140398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1165" y="6047105"/>
            <a:ext cx="9431020" cy="4629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沧州国际会展中心位于风景如画的沧州市新城区，上海路北侧，比邻狮城公园，与市体育馆遥相呼应。会展中心由展览、会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4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议、空中景廊、室外展场及开幕式广场五部分组成。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44765" y="1492250"/>
            <a:ext cx="3794125" cy="25406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57135" y="4196080"/>
            <a:ext cx="42957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元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/天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00m 宽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00m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柏油地面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全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 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2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kw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停车场 培训教室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沧州会议中心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082040"/>
            <a:ext cx="7144385" cy="50526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9110" y="3575685"/>
            <a:ext cx="36429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中国（沧州）汽车文化节</a:t>
            </a:r>
            <a:endParaRPr lang="zh-CN" altLang="en-US" sz="1200"/>
          </a:p>
        </p:txBody>
      </p:sp>
      <p:sp>
        <p:nvSpPr>
          <p:cNvPr id="7" name="文本框 6"/>
          <p:cNvSpPr txBox="1"/>
          <p:nvPr/>
        </p:nvSpPr>
        <p:spPr>
          <a:xfrm>
            <a:off x="8091170" y="3575685"/>
            <a:ext cx="36664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东风日产试驾会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3090" y="6365875"/>
            <a:ext cx="362331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/>
              <a:t>FUNDAY</a:t>
            </a:r>
            <a:r>
              <a:rPr lang="zh-CN" altLang="en-US" sz="1200"/>
              <a:t>福特品牌日 全车系驾控营</a:t>
            </a:r>
            <a:endParaRPr lang="zh-CN" altLang="en-US" sz="1200"/>
          </a:p>
        </p:txBody>
      </p:sp>
      <p:sp>
        <p:nvSpPr>
          <p:cNvPr id="13" name="文本框 12"/>
          <p:cNvSpPr txBox="1"/>
          <p:nvPr/>
        </p:nvSpPr>
        <p:spPr>
          <a:xfrm>
            <a:off x="8307705" y="6360160"/>
            <a:ext cx="3531235" cy="281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200">
                <a:sym typeface="+mn-ea"/>
              </a:rPr>
              <a:t>吉利博瑞试驾会</a:t>
            </a:r>
            <a:endParaRPr lang="zh-CN" altLang="en-US" sz="1200"/>
          </a:p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36720" y="3575685"/>
            <a:ext cx="36429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/>
              <a:t>广汽新能源</a:t>
            </a:r>
            <a:r>
              <a:rPr lang="en-US" altLang="zh-CN" sz="1200"/>
              <a:t>Asion A</a:t>
            </a:r>
            <a:r>
              <a:rPr lang="zh-CN" altLang="en-US" sz="1200"/>
              <a:t>埃安试驾会</a:t>
            </a:r>
            <a:endParaRPr lang="zh-CN" altLang="en-US" sz="1200"/>
          </a:p>
        </p:txBody>
      </p:sp>
      <p:sp>
        <p:nvSpPr>
          <p:cNvPr id="9" name="文本框 8"/>
          <p:cNvSpPr txBox="1"/>
          <p:nvPr/>
        </p:nvSpPr>
        <p:spPr>
          <a:xfrm>
            <a:off x="4298950" y="6371590"/>
            <a:ext cx="364299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200">
                <a:sym typeface="+mn-ea"/>
              </a:rPr>
              <a:t>吉利博锐试驾会</a:t>
            </a:r>
            <a:endParaRPr lang="zh-CN" altLang="en-US" sz="120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rcRect r="11093"/>
          <a:stretch>
            <a:fillRect/>
          </a:stretch>
        </p:blipFill>
        <p:spPr>
          <a:xfrm>
            <a:off x="4236720" y="3912870"/>
            <a:ext cx="3711575" cy="23971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rcRect l="784" r="2037"/>
          <a:stretch>
            <a:fillRect/>
          </a:stretch>
        </p:blipFill>
        <p:spPr>
          <a:xfrm>
            <a:off x="8068310" y="3912870"/>
            <a:ext cx="3688715" cy="2397760"/>
          </a:xfrm>
          <a:prstGeom prst="rect">
            <a:avLst/>
          </a:prstGeom>
        </p:spPr>
      </p:pic>
      <p:pic>
        <p:nvPicPr>
          <p:cNvPr id="17" name="图片 16" descr="C:\Users\shizhan\Desktop\图片444.jpeg图片444"/>
          <p:cNvPicPr>
            <a:picLocks noChangeAspect="1"/>
          </p:cNvPicPr>
          <p:nvPr/>
        </p:nvPicPr>
        <p:blipFill>
          <a:blip r:embed="rId3"/>
          <a:srcRect l="9088"/>
          <a:stretch>
            <a:fillRect/>
          </a:stretch>
        </p:blipFill>
        <p:spPr>
          <a:xfrm>
            <a:off x="421640" y="1113790"/>
            <a:ext cx="3696970" cy="2400935"/>
          </a:xfrm>
          <a:prstGeom prst="rect">
            <a:avLst/>
          </a:prstGeom>
        </p:spPr>
      </p:pic>
      <p:pic>
        <p:nvPicPr>
          <p:cNvPr id="2" name="图片 1" descr="18149184_0024"/>
          <p:cNvPicPr>
            <a:picLocks noChangeAspect="1"/>
          </p:cNvPicPr>
          <p:nvPr/>
        </p:nvPicPr>
        <p:blipFill>
          <a:blip r:embed="rId4"/>
          <a:srcRect l="18652" r="1853" b="7879"/>
          <a:stretch>
            <a:fillRect/>
          </a:stretch>
        </p:blipFill>
        <p:spPr>
          <a:xfrm>
            <a:off x="4236720" y="1113155"/>
            <a:ext cx="3705225" cy="24009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l="2210" r="2482" b="7735"/>
          <a:stretch>
            <a:fillRect/>
          </a:stretch>
        </p:blipFill>
        <p:spPr>
          <a:xfrm>
            <a:off x="8060055" y="1113155"/>
            <a:ext cx="3697605" cy="24009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" y="3908425"/>
            <a:ext cx="3689985" cy="24003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1b1b8b8a-d124-45f9-9263-8204e1153821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WPS 演示</Application>
  <PresentationFormat>宽屏</PresentationFormat>
  <Paragraphs>24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沧州国际会议中心试驾场地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沧州国际会议中心试驾场地</dc:title>
  <dc:creator/>
  <cp:lastModifiedBy>LIU</cp:lastModifiedBy>
  <cp:revision>251</cp:revision>
  <dcterms:created xsi:type="dcterms:W3CDTF">2019-06-19T02:08:00Z</dcterms:created>
  <dcterms:modified xsi:type="dcterms:W3CDTF">2023-04-28T07:15:44Z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27D096A3610742F595E3C1F451FE7DFA</vt:lpwstr>
  </property>
</Properties>
</file>