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15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0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orient="horz" pos="837" userDrawn="1">
          <p15:clr>
            <a:srgbClr val="A4A3A4"/>
          </p15:clr>
        </p15:guide>
        <p15:guide id="4" orient="horz" pos="3741" userDrawn="1">
          <p15:clr>
            <a:srgbClr val="A4A3A4"/>
          </p15:clr>
        </p15:guide>
        <p15:guide id="5" orient="horz" pos="11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00"/>
        <p:guide pos="263"/>
        <p:guide orient="horz" pos="837"/>
        <p:guide orient="horz" pos="3741"/>
        <p:guide orient="horz" pos="117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a8fd32f025ed7da98"/>
          <p:cNvPicPr>
            <a:picLocks noChangeAspect="1"/>
          </p:cNvPicPr>
          <p:nvPr/>
        </p:nvPicPr>
        <p:blipFill>
          <a:blip r:embed="rId1"/>
          <a:srcRect t="16812" b="3134"/>
          <a:stretch>
            <a:fillRect/>
          </a:stretch>
        </p:blipFill>
        <p:spPr>
          <a:xfrm>
            <a:off x="417195" y="1019175"/>
            <a:ext cx="11389360" cy="583882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</a:rPr>
              <a:t>深圳龙岗广电</a:t>
            </a:r>
            <a:r>
              <a:rPr lang="zh-CN" altLang="en-US" sz="2800">
                <a:solidFill>
                  <a:schemeClr val="bg1"/>
                </a:solidFill>
              </a:rPr>
              <a:t>试驾场地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195" y="5369560"/>
            <a:ext cx="113976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939790"/>
            <a:ext cx="11396345" cy="11068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深圳龙岗广电试驾场地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位于深圳市东北部的龙岗大运新城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东场地长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 宽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0m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南广场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最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长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13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0m 宽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55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总面积约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13000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㎡，可用于举办汽车赛事、试乘试驾活动、汽车性能测试及驾控培训等。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670800" y="4001135"/>
            <a:ext cx="38785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总面积约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13000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㎡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 </a:t>
            </a:r>
            <a:r>
              <a:rPr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东场地</a:t>
            </a:r>
            <a:r>
              <a:rPr lang="en-US" altLang="zh-CN" sz="1200">
                <a:latin typeface="+mj-ea"/>
                <a:ea typeface="+mj-ea"/>
                <a:cs typeface="+mj-ea"/>
                <a:sym typeface="+mn-ea"/>
              </a:rPr>
              <a:t>长100m 宽70m</a:t>
            </a:r>
            <a:endParaRPr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                 </a:t>
            </a:r>
            <a:r>
              <a:rPr 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南广场长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130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m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宽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55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m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水泥路面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全封闭</a:t>
            </a:r>
            <a:endParaRPr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250KW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方便接水 固定洗手间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6" name="图片 5" descr="e2cce19e9066954d86593d606cc114b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350"/>
          <a:stretch>
            <a:fillRect/>
          </a:stretch>
        </p:blipFill>
        <p:spPr>
          <a:xfrm>
            <a:off x="7670800" y="1329055"/>
            <a:ext cx="3843655" cy="2524125"/>
          </a:xfrm>
          <a:prstGeom prst="rect">
            <a:avLst/>
          </a:prstGeom>
        </p:spPr>
      </p:pic>
      <p:pic>
        <p:nvPicPr>
          <p:cNvPr id="2" name="图片 1" descr="深圳龙岗广电试驾场地-新版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30" y="1464310"/>
            <a:ext cx="6512560" cy="46069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rcRect l="2878" t="10143" r="13266" b="18672"/>
          <a:stretch>
            <a:fillRect/>
          </a:stretch>
        </p:blipFill>
        <p:spPr>
          <a:xfrm>
            <a:off x="7985125" y="1096010"/>
            <a:ext cx="3615690" cy="23329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rcRect l="1452" t="3013" r="2704" b="5404"/>
          <a:stretch>
            <a:fillRect/>
          </a:stretch>
        </p:blipFill>
        <p:spPr>
          <a:xfrm>
            <a:off x="7971155" y="3892550"/>
            <a:ext cx="3655060" cy="23304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19555" y="3496945"/>
            <a:ext cx="16903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梅赛德斯奔驰</a:t>
            </a:r>
            <a:r>
              <a:rPr lang="zh-CN" sz="1200">
                <a:latin typeface="+mn-ea"/>
                <a:cs typeface="+mn-ea"/>
              </a:rPr>
              <a:t>试驾会 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175115" y="3491865"/>
            <a:ext cx="13055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latin typeface="+mn-ea"/>
                <a:cs typeface="+mn-ea"/>
              </a:rPr>
              <a:t>BMW3</a:t>
            </a:r>
            <a:r>
              <a:rPr lang="zh-CN" altLang="en-US" sz="1200">
                <a:latin typeface="+mn-ea"/>
                <a:cs typeface="+mn-ea"/>
              </a:rPr>
              <a:t>系试驾会</a:t>
            </a:r>
            <a:endParaRPr lang="en-US" altLang="zh-CN" sz="1200">
              <a:latin typeface="+mn-ea"/>
              <a:cs typeface="+mn-ea"/>
            </a:endParaRPr>
          </a:p>
        </p:txBody>
      </p:sp>
      <p:pic>
        <p:nvPicPr>
          <p:cNvPr id="15" name="图片 14" descr="a8fd32f025ed7da98"/>
          <p:cNvPicPr>
            <a:picLocks noChangeAspect="1"/>
          </p:cNvPicPr>
          <p:nvPr/>
        </p:nvPicPr>
        <p:blipFill>
          <a:blip r:embed="rId3"/>
          <a:srcRect l="1893" t="2451" r="1715" b="1733"/>
          <a:stretch>
            <a:fillRect/>
          </a:stretch>
        </p:blipFill>
        <p:spPr>
          <a:xfrm>
            <a:off x="493395" y="1098550"/>
            <a:ext cx="3611245" cy="2330450"/>
          </a:xfrm>
          <a:prstGeom prst="rect">
            <a:avLst/>
          </a:prstGeom>
        </p:spPr>
      </p:pic>
      <p:pic>
        <p:nvPicPr>
          <p:cNvPr id="16" name="图片 15" descr="a7ed13fc14f9c9a97"/>
          <p:cNvPicPr>
            <a:picLocks noChangeAspect="1"/>
          </p:cNvPicPr>
          <p:nvPr/>
        </p:nvPicPr>
        <p:blipFill>
          <a:blip r:embed="rId4"/>
          <a:srcRect r="874" b="2475"/>
          <a:stretch>
            <a:fillRect/>
          </a:stretch>
        </p:blipFill>
        <p:spPr>
          <a:xfrm>
            <a:off x="4219575" y="1099820"/>
            <a:ext cx="3650615" cy="23291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186045" y="3492500"/>
            <a:ext cx="17024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梅赛德斯奔驰</a:t>
            </a:r>
            <a:r>
              <a:rPr lang="zh-CN" sz="1200">
                <a:latin typeface="+mn-ea"/>
                <a:cs typeface="+mn-ea"/>
              </a:rPr>
              <a:t>试驾会 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l="4416" r="2868"/>
          <a:stretch>
            <a:fillRect/>
          </a:stretch>
        </p:blipFill>
        <p:spPr>
          <a:xfrm>
            <a:off x="494665" y="3886835"/>
            <a:ext cx="3613150" cy="23304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19555" y="6314440"/>
            <a:ext cx="12846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北京现代试驾会 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rcRect r="6101"/>
          <a:stretch>
            <a:fillRect/>
          </a:stretch>
        </p:blipFill>
        <p:spPr>
          <a:xfrm>
            <a:off x="4208780" y="3891915"/>
            <a:ext cx="3661410" cy="23304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417185" y="6314440"/>
            <a:ext cx="13569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传祺</a:t>
            </a:r>
            <a:r>
              <a:rPr lang="en-US" altLang="zh-CN" sz="1200">
                <a:latin typeface="+mn-ea"/>
                <a:cs typeface="+mn-ea"/>
              </a:rPr>
              <a:t>GS</a:t>
            </a:r>
            <a:r>
              <a:rPr lang="zh-CN" sz="1200">
                <a:latin typeface="+mn-ea"/>
                <a:cs typeface="+mn-ea"/>
              </a:rPr>
              <a:t>8试驾会 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175115" y="6314440"/>
            <a:ext cx="12363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传祺</a:t>
            </a:r>
            <a:r>
              <a:rPr lang="en-US" altLang="zh-CN" sz="1200">
                <a:latin typeface="+mn-ea"/>
                <a:cs typeface="+mn-ea"/>
              </a:rPr>
              <a:t>GS</a:t>
            </a:r>
            <a:r>
              <a:rPr lang="zh-CN" sz="1200">
                <a:latin typeface="+mn-ea"/>
                <a:cs typeface="+mn-ea"/>
              </a:rPr>
              <a:t>8试驾会 </a:t>
            </a:r>
            <a:endParaRPr lang="zh-CN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PLACING_PICTURE_USER_VIEWPORT" val="{&quot;height&quot;:3582,&quot;width&quot;:5454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COMMONDATA" val="eyJoZGlkIjoiOWIxYjkzMjc4NDY0ODk3ODM0Mzk1YjQwYzJlY2RjYWQifQ=="/>
  <p:tag name="KSO_WPP_MARK_KEY" val="6c3c37c7-702e-47e4-8e8e-07c778343dab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WPS 演示</Application>
  <PresentationFormat>宽屏</PresentationFormat>
  <Paragraphs>23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深圳龙岗广电试驾场地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LIU</cp:lastModifiedBy>
  <cp:revision>215</cp:revision>
  <dcterms:created xsi:type="dcterms:W3CDTF">2019-06-19T02:08:00Z</dcterms:created>
  <dcterms:modified xsi:type="dcterms:W3CDTF">2023-04-28T07:10:16Z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5DE8307F15584041840FB7381DCB11A3</vt:lpwstr>
  </property>
</Properties>
</file>