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71" userDrawn="1">
          <p15:clr>
            <a:srgbClr val="A4A3A4"/>
          </p15:clr>
        </p15:guide>
        <p15:guide id="3" pos="7382" userDrawn="1">
          <p15:clr>
            <a:srgbClr val="A4A3A4"/>
          </p15:clr>
        </p15:guide>
        <p15:guide id="4" orient="horz" pos="636" userDrawn="1">
          <p15:clr>
            <a:srgbClr val="A4A3A4"/>
          </p15:clr>
        </p15:guide>
        <p15:guide id="5" orient="horz" pos="3796" userDrawn="1">
          <p15:clr>
            <a:srgbClr val="A4A3A4"/>
          </p15:clr>
        </p15:guide>
        <p15:guide id="6" pos="5013" userDrawn="1">
          <p15:clr>
            <a:srgbClr val="A4A3A4"/>
          </p15:clr>
        </p15:guide>
        <p15:guide id="7" pos="2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36"/>
        <p:guide pos="271"/>
        <p:guide pos="7382"/>
        <p:guide orient="horz" pos="636"/>
        <p:guide orient="horz" pos="3796"/>
        <p:guide pos="5013"/>
        <p:guide pos="26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 descr="dhghjkl"/>
          <p:cNvPicPr>
            <a:picLocks noChangeAspect="1"/>
          </p:cNvPicPr>
          <p:nvPr/>
        </p:nvPicPr>
        <p:blipFill>
          <a:blip r:embed="rId1"/>
          <a:srcRect t="13784"/>
          <a:stretch>
            <a:fillRect/>
          </a:stretch>
        </p:blipFill>
        <p:spPr>
          <a:xfrm>
            <a:off x="422275" y="1004570"/>
            <a:ext cx="11322685" cy="587438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南宁园博园试驾场地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981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1165" y="6109335"/>
            <a:ext cx="107721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南宁园博园试驾场地，东靠广西体育中心，西邻五象岭森林公园，交通便利，适合各类汽车试乘试驾、团购会、汽车测评等活动。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59090" y="3719195"/>
            <a:ext cx="37598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空场</a:t>
            </a:r>
            <a:r>
              <a:rPr lang="en-US" altLang="zh-CN" sz="12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4万/天         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赛道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试驾广场区域沥青路面(70*190米)+混泥土路面(45*190米)+直道(18.8*320米)，带150平方米篷房带空调。总面积约22000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平方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; 水泥地面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380v/1200kw 方便接水 固定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洗手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5" name="图片 14" descr="dhgjhl"/>
          <p:cNvPicPr>
            <a:picLocks noChangeAspect="1"/>
          </p:cNvPicPr>
          <p:nvPr/>
        </p:nvPicPr>
        <p:blipFill>
          <a:blip r:embed="rId1"/>
          <a:srcRect l="4332" r="4381"/>
          <a:stretch>
            <a:fillRect/>
          </a:stretch>
        </p:blipFill>
        <p:spPr>
          <a:xfrm>
            <a:off x="7958455" y="1009650"/>
            <a:ext cx="3760470" cy="2415540"/>
          </a:xfrm>
          <a:prstGeom prst="rect">
            <a:avLst/>
          </a:prstGeom>
        </p:spPr>
      </p:pic>
      <p:pic>
        <p:nvPicPr>
          <p:cNvPr id="3" name="图片 2" descr="南宁园博园试驾场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60" y="1130300"/>
            <a:ext cx="6386830" cy="55003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9180830" y="3416300"/>
            <a:ext cx="13341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长安逸动试驾会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61160" y="6025515"/>
            <a:ext cx="14522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东风启辰试驾会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79255" y="6025515"/>
            <a:ext cx="14497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东风启辰试驾会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77510" y="3406775"/>
            <a:ext cx="13392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长安逸动试驾会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09420" y="3406775"/>
            <a:ext cx="14039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一汽丰田试驾会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99100" y="6025515"/>
            <a:ext cx="14204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东风启辰试驾会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12261"/>
          <a:stretch>
            <a:fillRect/>
          </a:stretch>
        </p:blipFill>
        <p:spPr>
          <a:xfrm>
            <a:off x="430530" y="1010920"/>
            <a:ext cx="3703320" cy="2379345"/>
          </a:xfrm>
          <a:prstGeom prst="rect">
            <a:avLst/>
          </a:prstGeom>
        </p:spPr>
      </p:pic>
      <p:pic>
        <p:nvPicPr>
          <p:cNvPr id="3" name="图片 2" descr="sdgtjhi"/>
          <p:cNvPicPr>
            <a:picLocks noChangeAspect="1"/>
          </p:cNvPicPr>
          <p:nvPr/>
        </p:nvPicPr>
        <p:blipFill>
          <a:blip r:embed="rId2"/>
          <a:srcRect r="6938"/>
          <a:stretch>
            <a:fillRect/>
          </a:stretch>
        </p:blipFill>
        <p:spPr>
          <a:xfrm>
            <a:off x="4241800" y="1010920"/>
            <a:ext cx="3645535" cy="2379345"/>
          </a:xfrm>
          <a:prstGeom prst="rect">
            <a:avLst/>
          </a:prstGeom>
        </p:spPr>
      </p:pic>
      <p:pic>
        <p:nvPicPr>
          <p:cNvPr id="17" name="图片 16" descr="sgfhju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455" y="1010920"/>
            <a:ext cx="3759835" cy="23799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30" y="3810635"/>
            <a:ext cx="3702685" cy="22180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rcRect t="8960"/>
          <a:stretch>
            <a:fillRect/>
          </a:stretch>
        </p:blipFill>
        <p:spPr>
          <a:xfrm>
            <a:off x="4241800" y="3810000"/>
            <a:ext cx="3645535" cy="22174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rcRect t="10869"/>
          <a:stretch>
            <a:fillRect/>
          </a:stretch>
        </p:blipFill>
        <p:spPr>
          <a:xfrm>
            <a:off x="7959090" y="3829685"/>
            <a:ext cx="3759200" cy="220535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4ec2bd61-f9c2-4fa3-a485-4d908403d6e7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南宁园博园试驾场地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244</cp:revision>
  <dcterms:created xsi:type="dcterms:W3CDTF">2019-06-19T02:08:00Z</dcterms:created>
  <dcterms:modified xsi:type="dcterms:W3CDTF">2023-05-04T05:53:56Z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0176AADD2361465B95054AF0A66D2F99</vt:lpwstr>
  </property>
</Properties>
</file>