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9" userDrawn="1">
          <p15:clr>
            <a:srgbClr val="A4A3A4"/>
          </p15:clr>
        </p15:guide>
        <p15:guide id="2" pos="280" userDrawn="1">
          <p15:clr>
            <a:srgbClr val="A4A3A4"/>
          </p15:clr>
        </p15:guide>
        <p15:guide id="3" pos="7386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33" userDrawn="1">
          <p15:clr>
            <a:srgbClr val="A4A3A4"/>
          </p15:clr>
        </p15:guide>
        <p15:guide id="6" pos="4968" userDrawn="1">
          <p15:clr>
            <a:srgbClr val="A4A3A4"/>
          </p15:clr>
        </p15:guide>
        <p15:guide id="7" pos="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229"/>
        <p:guide pos="280"/>
        <p:guide pos="7386"/>
        <p:guide orient="horz" pos="637"/>
        <p:guide orient="horz" pos="3733"/>
        <p:guide pos="4968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2"/>
          <a:stretch>
            <a:fillRect/>
          </a:stretch>
        </p:blipFill>
        <p:spPr>
          <a:xfrm>
            <a:off x="453390" y="1006475"/>
            <a:ext cx="11307445" cy="5882005"/>
          </a:xfrm>
          <a:prstGeom prst="rect">
            <a:avLst/>
          </a:prstGeom>
          <a:ln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南昌体育中心试驾场地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164580"/>
            <a:ext cx="1069530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南昌体育中心是迄今为止江西省最大的体育场馆。占地1045亩，坐落于红谷滩新区生米大桥以南，东临赣江，西倚丰和南大道，举目可望南昌地铁西客站。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17180" y="3988435"/>
            <a:ext cx="36290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L型长140m 宽70m 长70m 宽65m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柏油地面 不封闭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380V/100kw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 descr="7f7ba3c869f9a281fa44e125220670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7180" y="1624330"/>
            <a:ext cx="3797300" cy="2259965"/>
          </a:xfrm>
          <a:prstGeom prst="rect">
            <a:avLst/>
          </a:prstGeom>
        </p:spPr>
      </p:pic>
      <p:pic>
        <p:nvPicPr>
          <p:cNvPr id="3" name="图片 2" descr="南昌体育中心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80" y="1011555"/>
            <a:ext cx="5043805" cy="4914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715770" y="6201410"/>
            <a:ext cx="1270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广汽丰田试驾会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25915" y="6201410"/>
            <a:ext cx="129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广汽本田试驾会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77510" y="3406775"/>
            <a:ext cx="14706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雪佛兰汽车试驾会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82420" y="3406775"/>
            <a:ext cx="14039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雪佛兰汽车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15940" y="6201410"/>
            <a:ext cx="13322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广汽丰田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25915" y="3401060"/>
            <a:ext cx="1417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雪佛兰汽车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" y="1012190"/>
            <a:ext cx="3677920" cy="2388870"/>
          </a:xfrm>
          <a:prstGeom prst="rect">
            <a:avLst/>
          </a:prstGeom>
        </p:spPr>
      </p:pic>
      <p:pic>
        <p:nvPicPr>
          <p:cNvPr id="5" name="图片 4" descr="ebd04c40e69e0a6d46518727825e9f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1010920"/>
            <a:ext cx="3644900" cy="2390140"/>
          </a:xfrm>
          <a:prstGeom prst="rect">
            <a:avLst/>
          </a:prstGeom>
        </p:spPr>
      </p:pic>
      <p:pic>
        <p:nvPicPr>
          <p:cNvPr id="7" name="图片 6" descr="1479712834841272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950" y="1012190"/>
            <a:ext cx="3750310" cy="2389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5" y="3810635"/>
            <a:ext cx="3703955" cy="2390775"/>
          </a:xfrm>
          <a:prstGeom prst="rect">
            <a:avLst/>
          </a:prstGeom>
        </p:spPr>
      </p:pic>
      <p:pic>
        <p:nvPicPr>
          <p:cNvPr id="10" name="图片 9" descr="7f7ba3c869f9a281fa44e125220670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800" y="3810635"/>
            <a:ext cx="3644900" cy="23895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950" y="3811270"/>
            <a:ext cx="3759200" cy="23895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414ddffc-a340-49c4-b108-1ce29548bf98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南昌体育中心试驾场地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南昌体育中心试驾场地</dc:title>
  <dc:creator/>
  <cp:lastModifiedBy>胖子不会少吃</cp:lastModifiedBy>
  <cp:revision>242</cp:revision>
  <dcterms:created xsi:type="dcterms:W3CDTF">2019-06-19T02:08:00Z</dcterms:created>
  <dcterms:modified xsi:type="dcterms:W3CDTF">2023-05-04T06:01:12Z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88E150E1DA034D629C0E27F23353B6B6</vt:lpwstr>
  </property>
</Properties>
</file>