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6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71" userDrawn="1">
          <p15:clr>
            <a:srgbClr val="A4A3A4"/>
          </p15:clr>
        </p15:guide>
        <p15:guide id="3" pos="7452" userDrawn="1">
          <p15:clr>
            <a:srgbClr val="A4A3A4"/>
          </p15:clr>
        </p15:guide>
        <p15:guide id="4" orient="horz" pos="875" userDrawn="1">
          <p15:clr>
            <a:srgbClr val="A4A3A4"/>
          </p15:clr>
        </p15:guide>
        <p15:guide id="5" orient="horz" pos="3851" userDrawn="1">
          <p15:clr>
            <a:srgbClr val="A4A3A4"/>
          </p15:clr>
        </p15:guide>
        <p15:guide id="6" pos="5296" userDrawn="1">
          <p15:clr>
            <a:srgbClr val="A4A3A4"/>
          </p15:clr>
        </p15:guide>
        <p15:guide id="7" pos="2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211"/>
        <p:guide pos="371"/>
        <p:guide pos="7452"/>
        <p:guide orient="horz" pos="875"/>
        <p:guide orient="horz" pos="3851"/>
        <p:guide pos="5296"/>
        <p:guide pos="27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21940" r="-112" b="8657"/>
          <a:stretch>
            <a:fillRect/>
          </a:stretch>
        </p:blipFill>
        <p:spPr>
          <a:xfrm>
            <a:off x="589280" y="952500"/>
            <a:ext cx="11231880" cy="59055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78180" y="1071880"/>
            <a:ext cx="394017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哈尔滨国展试驾场地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589280" y="5372735"/>
            <a:ext cx="1123505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89280" y="6264910"/>
            <a:ext cx="1130109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哈尔滨国展试驾场地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哈尔滨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红旗大街301号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，试驾区：长230m 宽70m 面积为16100㎡，可用于举办汽车赛事、试乘试驾活动、汽车性能测试及驾控培训等。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6870" y="1389380"/>
            <a:ext cx="3853180" cy="22917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15275" y="3940175"/>
            <a:ext cx="39503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230</a:t>
            </a:r>
            <a:r>
              <a:rPr sz="1200"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latin typeface="+mn-ea"/>
                <a:cs typeface="+mn-ea"/>
                <a:sym typeface="+mn-ea"/>
              </a:rPr>
              <a:t>70</a:t>
            </a:r>
            <a:r>
              <a:rPr sz="1200">
                <a:latin typeface="+mn-ea"/>
                <a:cs typeface="+mn-ea"/>
                <a:sym typeface="+mn-ea"/>
              </a:rPr>
              <a:t>m 面积</a:t>
            </a:r>
            <a:r>
              <a:rPr lang="zh-CN" sz="1200">
                <a:latin typeface="+mn-ea"/>
                <a:cs typeface="+mn-ea"/>
                <a:sym typeface="+mn-ea"/>
              </a:rPr>
              <a:t>为</a:t>
            </a:r>
            <a:r>
              <a:rPr lang="en-US" altLang="zh-CN" sz="1200">
                <a:latin typeface="+mn-ea"/>
                <a:cs typeface="+mn-ea"/>
                <a:sym typeface="+mn-ea"/>
              </a:rPr>
              <a:t>16100</a:t>
            </a:r>
            <a:r>
              <a:rPr sz="1200">
                <a:latin typeface="+mn-ea"/>
                <a:cs typeface="+mn-ea"/>
                <a:sym typeface="+mn-ea"/>
              </a:rPr>
              <a:t>㎡  </a:t>
            </a:r>
            <a:r>
              <a:rPr lang="zh-CN" sz="1200">
                <a:latin typeface="+mn-ea"/>
                <a:cs typeface="+mn-ea"/>
                <a:sym typeface="+mn-ea"/>
              </a:rPr>
              <a:t>方砖</a:t>
            </a:r>
            <a:r>
              <a:rPr sz="1200">
                <a:latin typeface="+mn-ea"/>
                <a:cs typeface="+mn-ea"/>
                <a:sym typeface="+mn-ea"/>
              </a:rPr>
              <a:t>地面 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100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方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夜间照明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哈尔滨国展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20" y="1389380"/>
            <a:ext cx="7063105" cy="47390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06765" y="1390650"/>
            <a:ext cx="3423285" cy="21189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15" y="1388745"/>
            <a:ext cx="3630930" cy="21164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t="12712" b="9882"/>
          <a:stretch>
            <a:fillRect/>
          </a:stretch>
        </p:blipFill>
        <p:spPr>
          <a:xfrm>
            <a:off x="4425315" y="1386205"/>
            <a:ext cx="3799205" cy="2111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6905"/>
          <a:stretch>
            <a:fillRect/>
          </a:stretch>
        </p:blipFill>
        <p:spPr>
          <a:xfrm>
            <a:off x="4425315" y="3931285"/>
            <a:ext cx="3806825" cy="21831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15" y="3928110"/>
            <a:ext cx="3632200" cy="21786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12240" y="3514090"/>
            <a:ext cx="1985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  <a:sym typeface="+mn-ea"/>
              </a:rPr>
              <a:t>一汽丰田RAV4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08085" y="3514090"/>
            <a:ext cx="26403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长安试驾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17930" y="6113780"/>
            <a:ext cx="237807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1200"/>
              <a:t>沃尔沃北区试驾巡展</a:t>
            </a:r>
            <a:endParaRPr sz="1200"/>
          </a:p>
        </p:txBody>
      </p:sp>
      <p:sp>
        <p:nvSpPr>
          <p:cNvPr id="13" name="文本框 12"/>
          <p:cNvSpPr txBox="1"/>
          <p:nvPr/>
        </p:nvSpPr>
        <p:spPr>
          <a:xfrm>
            <a:off x="8850630" y="6113780"/>
            <a:ext cx="25812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ym typeface="+mn-ea"/>
              </a:rPr>
              <a:t>一汽丰田试驾</a:t>
            </a:r>
            <a:endParaRPr lang="zh-CN" altLang="en-US" sz="12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38750" y="3514090"/>
            <a:ext cx="21824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latin typeface="+mn-ea"/>
                <a:cs typeface="+mn-ea"/>
                <a:sym typeface="+mn-ea"/>
              </a:rPr>
              <a:t>一汽丰田RAV4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</a:t>
            </a:r>
            <a:endParaRPr sz="1200"/>
          </a:p>
        </p:txBody>
      </p:sp>
      <p:sp>
        <p:nvSpPr>
          <p:cNvPr id="9" name="文本框 8"/>
          <p:cNvSpPr txBox="1"/>
          <p:nvPr/>
        </p:nvSpPr>
        <p:spPr>
          <a:xfrm>
            <a:off x="5049520" y="6113780"/>
            <a:ext cx="25603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1200">
                <a:sym typeface="+mn-ea"/>
              </a:rPr>
              <a:t>沃尔沃北区试驾巡展</a:t>
            </a:r>
            <a:endParaRPr lang="zh-CN" altLang="en-US" sz="120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rcRect l="7675"/>
          <a:stretch>
            <a:fillRect/>
          </a:stretch>
        </p:blipFill>
        <p:spPr>
          <a:xfrm>
            <a:off x="8400415" y="3930650"/>
            <a:ext cx="3429635" cy="21761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327453cd-5b19-48a7-b54d-330e10e02c99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演示</Application>
  <PresentationFormat>宽屏</PresentationFormat>
  <Paragraphs>22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哈尔滨国展试驾场地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哈尔滨国展试驾场地</dc:title>
  <dc:creator/>
  <cp:lastModifiedBy>胖子不会少吃</cp:lastModifiedBy>
  <cp:revision>260</cp:revision>
  <dcterms:created xsi:type="dcterms:W3CDTF">2019-06-19T02:08:00Z</dcterms:created>
  <dcterms:modified xsi:type="dcterms:W3CDTF">2023-05-04T04:19:17Z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27093DA86C4E47F19C4387D2B875C14C</vt:lpwstr>
  </property>
</Properties>
</file>