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5" userDrawn="1">
          <p15:clr>
            <a:srgbClr val="A4A3A4"/>
          </p15:clr>
        </p15:guide>
        <p15:guide id="2" pos="291" userDrawn="1">
          <p15:clr>
            <a:srgbClr val="A4A3A4"/>
          </p15:clr>
        </p15:guide>
        <p15:guide id="3" pos="7375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780" userDrawn="1">
          <p15:clr>
            <a:srgbClr val="A4A3A4"/>
          </p15:clr>
        </p15:guide>
        <p15:guide id="6" pos="5068" userDrawn="1">
          <p15:clr>
            <a:srgbClr val="A4A3A4"/>
          </p15:clr>
        </p15:guide>
        <p15:guide id="7" pos="2612" userDrawn="1">
          <p15:clr>
            <a:srgbClr val="A4A3A4"/>
          </p15:clr>
        </p15:guide>
        <p15:guide id="8" orient="horz" pos="20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25"/>
        <p:guide pos="291"/>
        <p:guide pos="7375"/>
        <p:guide orient="horz" pos="637"/>
        <p:guide orient="horz" pos="3780"/>
        <p:guide pos="5068"/>
        <p:guide pos="2612"/>
        <p:guide orient="horz" pos="209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rcRect b="12206"/>
          <a:stretch>
            <a:fillRect/>
          </a:stretch>
        </p:blipFill>
        <p:spPr>
          <a:xfrm>
            <a:off x="453390" y="1010920"/>
            <a:ext cx="11255375" cy="584644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唐山开平试驾场地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53390" y="5371465"/>
            <a:ext cx="112553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62915" y="6001385"/>
            <a:ext cx="10772140" cy="837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ts val="15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试驾场地位于唐山市开平区，水泥硬化地面，交通便利，场地总面积2万平米，是唐山最大面积的专业试驾场地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5" b="13887"/>
          <a:stretch>
            <a:fillRect/>
          </a:stretch>
        </p:blipFill>
        <p:spPr>
          <a:xfrm>
            <a:off x="8045450" y="1360805"/>
            <a:ext cx="3703320" cy="2329815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文本框 6"/>
          <p:cNvSpPr txBox="1"/>
          <p:nvPr/>
        </p:nvSpPr>
        <p:spPr>
          <a:xfrm>
            <a:off x="7992745" y="4175760"/>
            <a:ext cx="38493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latin typeface="+mn-ea"/>
                <a:cs typeface="+mn-ea"/>
                <a:sym typeface="+mn-ea"/>
              </a:rPr>
              <a:t> </a:t>
            </a:r>
            <a:r>
              <a:rPr sz="1200">
                <a:latin typeface="+mn-ea"/>
                <a:cs typeface="+mn-ea"/>
                <a:sym typeface="+mn-ea"/>
              </a:rPr>
              <a:t>长280m 宽80m 面积为22400㎡ 水泥地面    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sz="1200">
                <a:latin typeface="+mn-ea"/>
                <a:cs typeface="+mn-ea"/>
                <a:sym typeface="+mn-ea"/>
              </a:rPr>
              <a:t>380V/</a:t>
            </a:r>
            <a:r>
              <a:rPr lang="en-US" altLang="zh-CN" sz="1200">
                <a:latin typeface="+mn-ea"/>
                <a:cs typeface="+mn-ea"/>
                <a:sym typeface="+mn-ea"/>
              </a:rPr>
              <a:t>6</a:t>
            </a:r>
            <a:r>
              <a:rPr lang="zh-CN" sz="1200">
                <a:latin typeface="+mn-ea"/>
                <a:cs typeface="+mn-ea"/>
                <a:sym typeface="+mn-ea"/>
              </a:rPr>
              <a:t>0</a:t>
            </a:r>
            <a:r>
              <a:rPr lang="en-US" altLang="zh-CN" sz="1200">
                <a:latin typeface="+mn-ea"/>
                <a:cs typeface="+mn-ea"/>
                <a:sym typeface="+mn-ea"/>
              </a:rPr>
              <a:t>kw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方便接水</a:t>
            </a:r>
            <a:endParaRPr lang="zh-CN"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zh-CN" sz="1200">
                <a:latin typeface="+mn-ea"/>
                <a:cs typeface="+mn-ea"/>
                <a:sym typeface="+mn-ea"/>
              </a:rPr>
              <a:t> 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 descr="唐山开平试驾场地-新版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1223010"/>
            <a:ext cx="7169150" cy="50711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t="6944"/>
          <a:stretch>
            <a:fillRect/>
          </a:stretch>
        </p:blipFill>
        <p:spPr>
          <a:xfrm>
            <a:off x="444500" y="1105535"/>
            <a:ext cx="3700780" cy="2298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3754" t="8015"/>
          <a:stretch>
            <a:fillRect/>
          </a:stretch>
        </p:blipFill>
        <p:spPr>
          <a:xfrm>
            <a:off x="4265930" y="1104900"/>
            <a:ext cx="3662680" cy="2295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l="2265"/>
          <a:stretch>
            <a:fillRect/>
          </a:stretch>
        </p:blipFill>
        <p:spPr>
          <a:xfrm>
            <a:off x="8049260" y="1105535"/>
            <a:ext cx="3677920" cy="229806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089025" y="3451860"/>
            <a:ext cx="25273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启辰T90媒体体验营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890770" y="3452495"/>
            <a:ext cx="24104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启辰T90媒体体验营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133840" y="3452495"/>
            <a:ext cx="16903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启辰T90媒体体验营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04570" y="6240145"/>
            <a:ext cx="25438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东风标致品牌体验日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762500" y="6240145"/>
            <a:ext cx="2667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东风标致品牌体验日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042400" y="6240145"/>
            <a:ext cx="18738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东风标致品牌体验日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rcRect r="4844"/>
          <a:stretch>
            <a:fillRect/>
          </a:stretch>
        </p:blipFill>
        <p:spPr>
          <a:xfrm>
            <a:off x="426085" y="3862705"/>
            <a:ext cx="3700145" cy="23056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rcRect r="689"/>
          <a:stretch>
            <a:fillRect/>
          </a:stretch>
        </p:blipFill>
        <p:spPr>
          <a:xfrm>
            <a:off x="4244340" y="3856990"/>
            <a:ext cx="3686175" cy="23025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rcRect t="386" r="8705"/>
          <a:stretch>
            <a:fillRect/>
          </a:stretch>
        </p:blipFill>
        <p:spPr>
          <a:xfrm>
            <a:off x="8047990" y="3856990"/>
            <a:ext cx="3689985" cy="231140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264661bb-298c-40c9-82c9-9d43e5099757"/>
  <p:tag name="COMMONDATA" val="eyJoZGlkIjoiYThmNTk2OGY0ZWVjMTBkZDI2MmM3MThhMjk2ODBkNz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WPS 演示</Application>
  <PresentationFormat>宽屏</PresentationFormat>
  <Paragraphs>23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唐山开平试驾场地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258</cp:revision>
  <dcterms:created xsi:type="dcterms:W3CDTF">2019-06-19T02:08:00Z</dcterms:created>
  <dcterms:modified xsi:type="dcterms:W3CDTF">2023-05-04T06:46:39Z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EACD5CEA5E2B4190A7C2AA11A12D3B6F</vt:lpwstr>
  </property>
</Properties>
</file>