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4" userDrawn="1">
          <p15:clr>
            <a:srgbClr val="A4A3A4"/>
          </p15:clr>
        </p15:guide>
        <p15:guide id="2" pos="261" userDrawn="1">
          <p15:clr>
            <a:srgbClr val="A4A3A4"/>
          </p15:clr>
        </p15:guide>
        <p15:guide id="3" pos="7387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4010" userDrawn="1">
          <p15:clr>
            <a:srgbClr val="A4A3A4"/>
          </p15:clr>
        </p15:guide>
        <p15:guide id="6" orient="horz" pos="2097" userDrawn="1">
          <p15:clr>
            <a:srgbClr val="A4A3A4"/>
          </p15:clr>
        </p15:guide>
        <p15:guide id="7" pos="2615" userDrawn="1">
          <p15:clr>
            <a:srgbClr val="A4A3A4"/>
          </p15:clr>
        </p15:guide>
        <p15:guide id="8" pos="5048" userDrawn="1">
          <p15:clr>
            <a:srgbClr val="A4A3A4"/>
          </p15:clr>
        </p15:guide>
        <p15:guide id="9" pos="2615" userDrawn="1">
          <p15:clr>
            <a:srgbClr val="A4A3A4"/>
          </p15:clr>
        </p15:guide>
        <p15:guide id="10" orient="horz" pos="37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540" y="108"/>
      </p:cViewPr>
      <p:guideLst>
        <p:guide orient="horz" pos="2354"/>
        <p:guide pos="261"/>
        <p:guide pos="7387"/>
        <p:guide orient="horz" pos="637"/>
        <p:guide orient="horz" pos="4010"/>
        <p:guide orient="horz" pos="2097"/>
        <p:guide pos="2615"/>
        <p:guide pos="5048"/>
        <p:guide pos="2615"/>
        <p:guide orient="horz" pos="378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C:/Users/ADMINI~1/AppData/Local/Temp/picturecompress_20210129093930/output_1.jpgoutput_1"/>
          <p:cNvPicPr>
            <a:picLocks noChangeAspect="1"/>
          </p:cNvPicPr>
          <p:nvPr/>
        </p:nvPicPr>
        <p:blipFill>
          <a:blip r:embed="rId1"/>
          <a:srcRect t="17931" b="11959"/>
          <a:stretch>
            <a:fillRect/>
          </a:stretch>
        </p:blipFill>
        <p:spPr>
          <a:xfrm>
            <a:off x="414020" y="911860"/>
            <a:ext cx="11330940" cy="59563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bg1"/>
                </a:solidFill>
              </a:rPr>
              <a:t>天津蓝海试驾场地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655" y="5998210"/>
            <a:ext cx="1076261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天津蓝海试驾场地位于北辰区铁东北路普济河道立交桥北行。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012430" y="4004945"/>
            <a:ext cx="34969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2.5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2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0m 宽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50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m 水泥地面 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不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封闭  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0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kw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不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 </a:t>
            </a:r>
            <a:r>
              <a:rPr lang="zh-CN" sz="1200">
                <a:latin typeface="+mn-ea"/>
                <a:cs typeface="+mn-ea"/>
                <a:sym typeface="+mn-ea"/>
              </a:rPr>
              <a:t>固定卫生</a:t>
            </a:r>
            <a:r>
              <a:rPr sz="1200">
                <a:latin typeface="+mn-ea"/>
                <a:cs typeface="+mn-ea"/>
                <a:sym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700" y="1443990"/>
            <a:ext cx="3931285" cy="2294255"/>
          </a:xfrm>
          <a:prstGeom prst="rect">
            <a:avLst/>
          </a:prstGeom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2" t="7583" r="4883" b="4807"/>
          <a:stretch>
            <a:fillRect/>
          </a:stretch>
        </p:blipFill>
        <p:spPr>
          <a:xfrm>
            <a:off x="812800" y="1011555"/>
            <a:ext cx="6677660" cy="500253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5494020" y="5052060"/>
            <a:ext cx="16325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>
                <a:latin typeface="+mn-ea"/>
                <a:cs typeface="+mn-ea"/>
                <a:sym typeface="+mn-ea"/>
              </a:rPr>
              <a:t>马自达</a:t>
            </a:r>
            <a:r>
              <a:rPr lang="en-US" altLang="zh-CN" sz="1200">
                <a:latin typeface="+mn-ea"/>
                <a:cs typeface="+mn-ea"/>
                <a:sym typeface="+mn-ea"/>
              </a:rPr>
              <a:t>6</a:t>
            </a:r>
            <a:r>
              <a:rPr lang="zh-CN" altLang="en-US" sz="1200">
                <a:latin typeface="+mn-ea"/>
                <a:cs typeface="+mn-ea"/>
                <a:sym typeface="+mn-ea"/>
              </a:rPr>
              <a:t>睿翼试驾会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15" y="1807210"/>
            <a:ext cx="5287010" cy="3044190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5" y="1807210"/>
            <a:ext cx="5215890" cy="3043555"/>
          </a:xfrm>
          <a:prstGeom prst="rect">
            <a:avLst/>
          </a:prstGeom>
          <a:ln>
            <a:noFill/>
          </a:ln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face03f6-e424-4649-8f7d-18ac23497d43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</Words>
  <Application>WPS 演示</Application>
  <PresentationFormat>宽屏</PresentationFormat>
  <Paragraphs>12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天津蓝海试驾场地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天津蓝海商贸城试驾场地</dc:title>
  <dc:creator/>
  <cp:lastModifiedBy>胖子不会少吃</cp:lastModifiedBy>
  <cp:revision>240</cp:revision>
  <dcterms:created xsi:type="dcterms:W3CDTF">2019-06-19T02:08:00Z</dcterms:created>
  <dcterms:modified xsi:type="dcterms:W3CDTF">2023-05-04T02:50:34Z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5056AD63BFA54AD081B9F9EDE5FE672E</vt:lpwstr>
  </property>
</Properties>
</file>