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8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2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02" userDrawn="1">
          <p15:clr>
            <a:srgbClr val="A4A3A4"/>
          </p15:clr>
        </p15:guide>
        <p15:guide id="7" pos="2690" userDrawn="1">
          <p15:clr>
            <a:srgbClr val="A4A3A4"/>
          </p15:clr>
        </p15:guide>
        <p15:guide id="8" orient="horz" pos="2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18"/>
        <p:guide pos="292"/>
        <p:guide pos="7375"/>
        <p:guide orient="horz" pos="632"/>
        <p:guide orient="horz" pos="3780"/>
        <p:guide pos="5002"/>
        <p:guide pos="2690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/Users/ADMINI~1/AppData/Local/Temp/picturecompress_20210120100123/output_1.pngoutput_1"/>
          <p:cNvPicPr>
            <a:picLocks noChangeAspect="1"/>
          </p:cNvPicPr>
          <p:nvPr/>
        </p:nvPicPr>
        <p:blipFill>
          <a:blip r:embed="rId1"/>
          <a:srcRect l="10312" r="20624"/>
          <a:stretch>
            <a:fillRect/>
          </a:stretch>
        </p:blipFill>
        <p:spPr>
          <a:xfrm>
            <a:off x="463550" y="1012190"/>
            <a:ext cx="1121092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广州五号停机坪试驾场地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186170"/>
            <a:ext cx="1077214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广州五号停机坪试驾场地，位于广州白云新城商圈核心地块，交通十分便利，配套设施完善，适合各类汽车品牌试乘试驾、汽车发布会、团购会等。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7520" y="1119505"/>
            <a:ext cx="3610610" cy="2533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402463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125</a:t>
            </a:r>
            <a:r>
              <a:rPr lang="zh-CN" sz="1200">
                <a:latin typeface="+mn-ea"/>
                <a:cs typeface="+mn-ea"/>
                <a:sym typeface="+mn-ea"/>
              </a:rPr>
              <a:t>m  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</a:t>
            </a:r>
            <a:r>
              <a:rPr lang="zh-CN" sz="1200">
                <a:latin typeface="+mn-ea"/>
                <a:cs typeface="+mn-ea"/>
                <a:sym typeface="+mn-ea"/>
              </a:rPr>
              <a:t>0m  面积为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50</a:t>
            </a:r>
            <a:r>
              <a:rPr lang="zh-CN" sz="1200">
                <a:latin typeface="+mn-ea"/>
                <a:cs typeface="+mn-ea"/>
                <a:sym typeface="+mn-ea"/>
              </a:rPr>
              <a:t>00㎡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水泥地面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80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接水方便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广州五号停机坪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003300"/>
            <a:ext cx="7012305" cy="4959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7682"/>
          <a:stretch>
            <a:fillRect/>
          </a:stretch>
        </p:blipFill>
        <p:spPr>
          <a:xfrm>
            <a:off x="8053070" y="1006475"/>
            <a:ext cx="3655060" cy="2322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9702" r="9909"/>
          <a:stretch>
            <a:fillRect/>
          </a:stretch>
        </p:blipFill>
        <p:spPr>
          <a:xfrm>
            <a:off x="457200" y="1003300"/>
            <a:ext cx="3703955" cy="23310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497" r="1262"/>
          <a:stretch>
            <a:fillRect/>
          </a:stretch>
        </p:blipFill>
        <p:spPr>
          <a:xfrm>
            <a:off x="4265295" y="1001395"/>
            <a:ext cx="3670300" cy="2327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7709" b="2570"/>
          <a:stretch>
            <a:fillRect/>
          </a:stretch>
        </p:blipFill>
        <p:spPr>
          <a:xfrm>
            <a:off x="459105" y="3675380"/>
            <a:ext cx="3704590" cy="2327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7967"/>
          <a:stretch>
            <a:fillRect/>
          </a:stretch>
        </p:blipFill>
        <p:spPr>
          <a:xfrm>
            <a:off x="4269740" y="3677285"/>
            <a:ext cx="3669030" cy="2310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450" y="3684905"/>
            <a:ext cx="3662680" cy="23031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1400" y="335597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斯巴鲁安全驾驶训练营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斯巴鲁安全驾驶训练营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07780" y="3355975"/>
            <a:ext cx="1936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0340" y="6034405"/>
            <a:ext cx="1726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马自达昂克赛拉试驾会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马自达昂克赛拉试驾会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2820" y="6034405"/>
            <a:ext cx="2566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马自达昂克赛拉试驾会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 r="3032" b="22118"/>
          <a:stretch>
            <a:fillRect/>
          </a:stretch>
        </p:blipFill>
        <p:spPr>
          <a:xfrm>
            <a:off x="8053070" y="3684905"/>
            <a:ext cx="3655060" cy="23120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96050b5a-4e05-4eef-83e1-0e0a14ace799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广州五号停机坪试驾场地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258</cp:revision>
  <dcterms:created xsi:type="dcterms:W3CDTF">2019-06-19T02:08:00Z</dcterms:created>
  <dcterms:modified xsi:type="dcterms:W3CDTF">2023-05-04T08:56:26Z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72202E7EA208453EA7256A522D56D055</vt:lpwstr>
  </property>
</Properties>
</file>