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9" userDrawn="1">
          <p15:clr>
            <a:srgbClr val="A4A3A4"/>
          </p15:clr>
        </p15:guide>
        <p15:guide id="2" pos="281" userDrawn="1">
          <p15:clr>
            <a:srgbClr val="A4A3A4"/>
          </p15:clr>
        </p15:guide>
        <p15:guide id="3" pos="7340" userDrawn="1">
          <p15:clr>
            <a:srgbClr val="A4A3A4"/>
          </p15:clr>
        </p15:guide>
        <p15:guide id="4" orient="horz" pos="703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4997" userDrawn="1">
          <p15:clr>
            <a:srgbClr val="A4A3A4"/>
          </p15:clr>
        </p15:guide>
        <p15:guide id="7" pos="2534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w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69"/>
        <p:guide pos="281"/>
        <p:guide pos="7340"/>
        <p:guide orient="horz" pos="703"/>
        <p:guide orient="horz" pos="3780"/>
        <p:guide pos="4997"/>
        <p:guide pos="2534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4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3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rcRect t="21272" b="10779"/>
          <a:stretch>
            <a:fillRect/>
          </a:stretch>
        </p:blipFill>
        <p:spPr>
          <a:xfrm>
            <a:off x="471805" y="1125855"/>
            <a:ext cx="11249025" cy="5732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3390" y="11163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广州庞大培训中心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71805" y="5371465"/>
            <a:ext cx="112369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广州庞大培训中心试驾场地，位于广州市番禺区创源路，场地总面积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62m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最窄处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38m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52105" y="3917315"/>
            <a:ext cx="37534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场地总面积8000㎡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长150m 最宽62m 最窄处38m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柏油路面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/40kw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7952105" y="1139825"/>
          <a:ext cx="370014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6390620" imgH="9124315" progId="Photoshop.Image.18">
                  <p:embed/>
                </p:oleObj>
              </mc:Choice>
              <mc:Fallback>
                <p:oleObj name="" r:id="rId1" imgW="16390620" imgH="9124315" progId="Photoshop.Image.18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52105" y="1139825"/>
                        <a:ext cx="3700145" cy="228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descr="广州庞大 试驾场地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" y="1116330"/>
            <a:ext cx="7059930" cy="49936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032510" y="349440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79365" y="3494405"/>
            <a:ext cx="20847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34780" y="3486785"/>
            <a:ext cx="2146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006Ly1oUly1h7sgnovwz5j30h00bcabd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6405" y="3897630"/>
            <a:ext cx="3720465" cy="2489835"/>
          </a:xfrm>
          <a:prstGeom prst="rect">
            <a:avLst/>
          </a:prstGeom>
        </p:spPr>
      </p:pic>
      <p:pic>
        <p:nvPicPr>
          <p:cNvPr id="9" name="图片 8" descr="006Ly1oUly1h7sgnosv5rj30h00bcmyi"/>
          <p:cNvPicPr>
            <a:picLocks noChangeAspect="1"/>
          </p:cNvPicPr>
          <p:nvPr/>
        </p:nvPicPr>
        <p:blipFill>
          <a:blip r:embed="rId2"/>
          <a:srcRect r="5875"/>
          <a:stretch>
            <a:fillRect/>
          </a:stretch>
        </p:blipFill>
        <p:spPr>
          <a:xfrm>
            <a:off x="4266565" y="3905250"/>
            <a:ext cx="3719830" cy="2482215"/>
          </a:xfrm>
          <a:prstGeom prst="rect">
            <a:avLst/>
          </a:prstGeom>
        </p:spPr>
      </p:pic>
      <p:pic>
        <p:nvPicPr>
          <p:cNvPr id="10" name="图片 9" descr="006Ly1oUly1h7sgnos3u6j30gz0bcmyk"/>
          <p:cNvPicPr>
            <a:picLocks noChangeAspect="1"/>
          </p:cNvPicPr>
          <p:nvPr/>
        </p:nvPicPr>
        <p:blipFill>
          <a:blip r:embed="rId3"/>
          <a:srcRect r="10272" b="2349"/>
          <a:stretch>
            <a:fillRect/>
          </a:stretch>
        </p:blipFill>
        <p:spPr>
          <a:xfrm>
            <a:off x="8086090" y="3890645"/>
            <a:ext cx="3724910" cy="248158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8844280" y="6449060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027930" y="6449060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043305" y="6449060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5" name="图片 14" descr="图片31"/>
          <p:cNvPicPr>
            <a:picLocks noChangeAspect="1"/>
          </p:cNvPicPr>
          <p:nvPr/>
        </p:nvPicPr>
        <p:blipFill>
          <a:blip r:embed="rId7"/>
          <a:srcRect r="5543"/>
          <a:stretch>
            <a:fillRect/>
          </a:stretch>
        </p:blipFill>
        <p:spPr>
          <a:xfrm>
            <a:off x="443865" y="1110615"/>
            <a:ext cx="3722370" cy="2383790"/>
          </a:xfrm>
          <a:prstGeom prst="rect">
            <a:avLst/>
          </a:prstGeom>
        </p:spPr>
      </p:pic>
      <p:pic>
        <p:nvPicPr>
          <p:cNvPr id="17" name="图片 16" descr="图片16"/>
          <p:cNvPicPr>
            <a:picLocks noChangeAspect="1"/>
          </p:cNvPicPr>
          <p:nvPr/>
        </p:nvPicPr>
        <p:blipFill>
          <a:blip r:embed="rId8"/>
          <a:srcRect r="2525"/>
          <a:stretch>
            <a:fillRect/>
          </a:stretch>
        </p:blipFill>
        <p:spPr>
          <a:xfrm>
            <a:off x="4260850" y="1102995"/>
            <a:ext cx="3725545" cy="2383790"/>
          </a:xfrm>
          <a:prstGeom prst="rect">
            <a:avLst/>
          </a:prstGeom>
        </p:spPr>
      </p:pic>
      <p:pic>
        <p:nvPicPr>
          <p:cNvPr id="19" name="图片 18" descr="图片91"/>
          <p:cNvPicPr>
            <a:picLocks noChangeAspect="1"/>
          </p:cNvPicPr>
          <p:nvPr/>
        </p:nvPicPr>
        <p:blipFill>
          <a:blip r:embed="rId9"/>
          <a:srcRect r="5234"/>
          <a:stretch>
            <a:fillRect/>
          </a:stretch>
        </p:blipFill>
        <p:spPr>
          <a:xfrm>
            <a:off x="8081010" y="1102360"/>
            <a:ext cx="3723005" cy="23844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4.xml><?xml version="1.0" encoding="utf-8"?>
<p:tagLst xmlns:p="http://schemas.openxmlformats.org/presentationml/2006/main">
  <p:tag name="COMMONDATA" val="eyJoZGlkIjoiYThmNTk2OGY0ZWVjMTBkZDI2MmM3MThhMjk2ODBkNzgifQ=="/>
  <p:tag name="KSO_WPP_MARK_KEY" val="c4cb3397-0ab5-4f99-9998-ba0c41b8042a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Photoshop.Image.18</vt:lpstr>
      <vt:lpstr>广州庞大培训中心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299</cp:revision>
  <dcterms:created xsi:type="dcterms:W3CDTF">2019-06-19T02:08:00Z</dcterms:created>
  <dcterms:modified xsi:type="dcterms:W3CDTF">2023-05-04T08:52:45Z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E69846AE9EA243629CE17AF48F9178D2</vt:lpwstr>
  </property>
</Properties>
</file>