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7" userDrawn="1">
          <p15:clr>
            <a:srgbClr val="A4A3A4"/>
          </p15:clr>
        </p15:guide>
        <p15:guide id="2" pos="250" userDrawn="1">
          <p15:clr>
            <a:srgbClr val="A4A3A4"/>
          </p15:clr>
        </p15:guide>
        <p15:guide id="3" pos="7404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933" userDrawn="1">
          <p15:clr>
            <a:srgbClr val="A4A3A4"/>
          </p15:clr>
        </p15:guide>
        <p15:guide id="6" pos="5020" userDrawn="1">
          <p15:clr>
            <a:srgbClr val="A4A3A4"/>
          </p15:clr>
        </p15:guide>
        <p15:guide id="7" pos="26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77"/>
        <p:guide pos="250"/>
        <p:guide pos="7404"/>
        <p:guide orient="horz" pos="636"/>
        <p:guide orient="horz" pos="3933"/>
        <p:guide pos="5020"/>
        <p:guide pos="26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875" y="1011555"/>
            <a:ext cx="11348085" cy="58191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无锡环球港试驾场地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8520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无锡环球港试驾场地，距离沪蓉高速玉祁出口不足80米。与玉祁为圆心苏锡常驱车至项目平均仅需半小时。项目规划总面四十万平方米。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69250" y="4308475"/>
            <a:ext cx="36169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长120m 宽100m  水泥地面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380v/100kw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固定</a:t>
            </a:r>
            <a:r>
              <a:rPr lang="zh-CN" sz="1200">
                <a:latin typeface="+mn-ea"/>
                <a:cs typeface="+mn-ea"/>
                <a:sym typeface="+mn-ea"/>
              </a:rPr>
              <a:t>洗手</a:t>
            </a:r>
            <a:r>
              <a:rPr sz="1200">
                <a:latin typeface="+mn-ea"/>
                <a:cs typeface="+mn-ea"/>
                <a:sym typeface="+mn-ea"/>
              </a:rPr>
              <a:t>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9250" y="1737360"/>
            <a:ext cx="3690620" cy="2053590"/>
          </a:xfrm>
          <a:prstGeom prst="rect">
            <a:avLst/>
          </a:prstGeom>
        </p:spPr>
      </p:pic>
      <p:pic>
        <p:nvPicPr>
          <p:cNvPr id="2" name="图片 1" descr="无锡环球港试驾场地-新版"/>
          <p:cNvPicPr>
            <a:picLocks noChangeAspect="1"/>
          </p:cNvPicPr>
          <p:nvPr/>
        </p:nvPicPr>
        <p:blipFill>
          <a:blip r:embed="rId2"/>
          <a:srcRect l="6632" t="9031" r="824" b="1594"/>
          <a:stretch>
            <a:fillRect/>
          </a:stretch>
        </p:blipFill>
        <p:spPr>
          <a:xfrm>
            <a:off x="1385570" y="1013460"/>
            <a:ext cx="5988050" cy="52603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562100" y="3490595"/>
            <a:ext cx="1469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梅赛德斯奔驰试驾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525635" y="3497580"/>
            <a:ext cx="902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>
                <a:latin typeface="+mn-ea"/>
                <a:cs typeface="+mn-ea"/>
              </a:rPr>
              <a:t>BMW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19725" y="6269355"/>
            <a:ext cx="1301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江淮试驾品鉴会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305290" y="6269355"/>
            <a:ext cx="13436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江淮试驾品鉴会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23695" y="6269355"/>
            <a:ext cx="1346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江淮试驾品鉴会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5" name="图片 14" descr="DwUmTksEhV1508138305451130150813830545"/>
          <p:cNvPicPr>
            <a:picLocks noChangeAspect="1"/>
          </p:cNvPicPr>
          <p:nvPr/>
        </p:nvPicPr>
        <p:blipFill>
          <a:blip r:embed="rId1"/>
          <a:srcRect b="12523"/>
          <a:stretch>
            <a:fillRect/>
          </a:stretch>
        </p:blipFill>
        <p:spPr>
          <a:xfrm>
            <a:off x="4284345" y="1106805"/>
            <a:ext cx="3689350" cy="23336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19725" y="3503295"/>
            <a:ext cx="1469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梅赛德斯奔驰试驾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7172" name="Picture 6" descr="http://www.thmz.com/liv_loadfile/col35/folder434/col340/fold38/1339999034_93283100.jpg"/>
          <p:cNvPicPr>
            <a:picLocks noChangeAspect="1"/>
          </p:cNvPicPr>
          <p:nvPr/>
        </p:nvPicPr>
        <p:blipFill>
          <a:blip r:embed="rId2"/>
          <a:srcRect r="2314"/>
          <a:stretch>
            <a:fillRect/>
          </a:stretch>
        </p:blipFill>
        <p:spPr>
          <a:xfrm>
            <a:off x="8081645" y="1114425"/>
            <a:ext cx="3672840" cy="2317750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" name="图片 11" descr="66d7c5f709e0c89eedebc2aa39e1bd7"/>
          <p:cNvPicPr>
            <a:picLocks noChangeAspect="1"/>
          </p:cNvPicPr>
          <p:nvPr/>
        </p:nvPicPr>
        <p:blipFill>
          <a:blip r:embed="rId3"/>
          <a:srcRect l="2492" t="12518" r="8913" b="12518"/>
          <a:stretch>
            <a:fillRect/>
          </a:stretch>
        </p:blipFill>
        <p:spPr>
          <a:xfrm>
            <a:off x="491490" y="1114425"/>
            <a:ext cx="3680460" cy="23253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713" b="4445"/>
          <a:stretch>
            <a:fillRect/>
          </a:stretch>
        </p:blipFill>
        <p:spPr>
          <a:xfrm>
            <a:off x="491490" y="3889375"/>
            <a:ext cx="3680460" cy="2317115"/>
          </a:xfrm>
          <a:prstGeom prst="rect">
            <a:avLst/>
          </a:prstGeom>
        </p:spPr>
      </p:pic>
      <p:pic>
        <p:nvPicPr>
          <p:cNvPr id="5" name="图片 4" descr="src=http___5b0988e595225.cdn.sohucs.com_images_20180821_8d28ea8c03d94bdaa0876095acaa9b52.jpeg&amp;refer=http___5b0988e595225.cdn.sohucs_meitu_2"/>
          <p:cNvPicPr>
            <a:picLocks noChangeAspect="1"/>
          </p:cNvPicPr>
          <p:nvPr/>
        </p:nvPicPr>
        <p:blipFill>
          <a:blip r:embed="rId5"/>
          <a:srcRect t="8676" r="2385"/>
          <a:stretch>
            <a:fillRect/>
          </a:stretch>
        </p:blipFill>
        <p:spPr>
          <a:xfrm>
            <a:off x="4289425" y="3892550"/>
            <a:ext cx="3684905" cy="2320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rcRect r="3170" b="9235"/>
          <a:stretch>
            <a:fillRect/>
          </a:stretch>
        </p:blipFill>
        <p:spPr>
          <a:xfrm>
            <a:off x="8091805" y="3889375"/>
            <a:ext cx="3665855" cy="23241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384bbc93-fa9a-42b9-a82b-0e8e99629f2d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无锡环球港试驾场地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253</cp:revision>
  <dcterms:created xsi:type="dcterms:W3CDTF">2019-06-19T02:08:00Z</dcterms:created>
  <dcterms:modified xsi:type="dcterms:W3CDTF">2023-05-04T06:59:37Z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B4283DFACAB44234B32A08051350B336</vt:lpwstr>
  </property>
</Properties>
</file>