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25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8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857" userDrawn="1">
          <p15:clr>
            <a:srgbClr val="A4A3A4"/>
          </p15:clr>
        </p15:guide>
        <p15:guide id="5" orient="horz" pos="3781" userDrawn="1">
          <p15:clr>
            <a:srgbClr val="A4A3A4"/>
          </p15:clr>
        </p15:guide>
        <p15:guide id="6" pos="5056" userDrawn="1">
          <p15:clr>
            <a:srgbClr val="A4A3A4"/>
          </p15:clr>
        </p15:guide>
        <p15:guide id="7" pos="2570" userDrawn="1">
          <p15:clr>
            <a:srgbClr val="A4A3A4"/>
          </p15:clr>
        </p15:guide>
        <p15:guide id="8" pos="2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38"/>
        <p:guide pos="270"/>
        <p:guide pos="7374"/>
        <p:guide orient="horz" pos="857"/>
        <p:guide orient="horz" pos="3781"/>
        <p:guide pos="5056"/>
        <p:guide pos="2570"/>
        <p:guide pos="26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ADMINI~1/AppData/Local/Temp/picturecompress_20210114153902/output_1.jpgoutput_1"/>
          <p:cNvPicPr>
            <a:picLocks noChangeAspect="1"/>
          </p:cNvPicPr>
          <p:nvPr/>
        </p:nvPicPr>
        <p:blipFill>
          <a:blip r:embed="rId1"/>
          <a:srcRect t="19398" b="12331"/>
          <a:stretch>
            <a:fillRect/>
          </a:stretch>
        </p:blipFill>
        <p:spPr>
          <a:xfrm>
            <a:off x="418465" y="1062355"/>
            <a:ext cx="11262995" cy="57892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>
            <a:normAutofit/>
          </a:bodyPr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昆明新亚洲试驾场地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447665"/>
            <a:ext cx="11287125" cy="14039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1165" y="6006465"/>
            <a:ext cx="11491595" cy="9321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昆明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新亚洲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位于昆明东南新城市中心区的新昆洛公路和广福路交汇处，净用地约2000亩，总建筑面积约200万平方米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4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27035" y="4046220"/>
            <a:ext cx="35426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155</a:t>
            </a:r>
            <a:r>
              <a:rPr sz="1200">
                <a:latin typeface="+mn-ea"/>
                <a:cs typeface="+mn-ea"/>
                <a:sym typeface="+mn-ea"/>
              </a:rPr>
              <a:t>m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宽1</a:t>
            </a:r>
            <a:r>
              <a:rPr lang="en-US" sz="1200">
                <a:latin typeface="+mn-ea"/>
                <a:cs typeface="+mn-ea"/>
                <a:sym typeface="+mn-ea"/>
              </a:rPr>
              <a:t>37</a:t>
            </a:r>
            <a:r>
              <a:rPr sz="1200">
                <a:latin typeface="+mn-ea"/>
                <a:cs typeface="+mn-ea"/>
                <a:sym typeface="+mn-ea"/>
              </a:rPr>
              <a:t>m </a:t>
            </a:r>
            <a:r>
              <a:rPr lang="zh-CN" sz="1200">
                <a:latin typeface="+mn-ea"/>
                <a:cs typeface="+mn-ea"/>
                <a:sym typeface="+mn-ea"/>
              </a:rPr>
              <a:t>最短</a:t>
            </a:r>
            <a:r>
              <a:rPr lang="en-US" altLang="zh-CN" sz="1200">
                <a:latin typeface="+mn-ea"/>
                <a:cs typeface="+mn-ea"/>
                <a:sym typeface="+mn-ea"/>
              </a:rPr>
              <a:t>79m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16000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方砖场地 全封闭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380V/60kw 不方便接水 固定洗手间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2905" y="1376045"/>
            <a:ext cx="3716655" cy="2482850"/>
          </a:xfrm>
          <a:prstGeom prst="rect">
            <a:avLst/>
          </a:prstGeom>
        </p:spPr>
      </p:pic>
      <p:pic>
        <p:nvPicPr>
          <p:cNvPr id="4" name="图片 3" descr="昆明新亚洲体育城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75" y="1363345"/>
            <a:ext cx="5842000" cy="46393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0766" b="2312"/>
          <a:stretch>
            <a:fillRect/>
          </a:stretch>
        </p:blipFill>
        <p:spPr>
          <a:xfrm>
            <a:off x="441960" y="3868420"/>
            <a:ext cx="3654425" cy="21482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 t="5443" b="5078"/>
          <a:stretch>
            <a:fillRect/>
          </a:stretch>
        </p:blipFill>
        <p:spPr>
          <a:xfrm>
            <a:off x="4255770" y="1387475"/>
            <a:ext cx="3780155" cy="2120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t="6909" b="7293"/>
          <a:stretch>
            <a:fillRect/>
          </a:stretch>
        </p:blipFill>
        <p:spPr>
          <a:xfrm>
            <a:off x="439420" y="1356360"/>
            <a:ext cx="3628390" cy="21355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b="3479"/>
          <a:stretch>
            <a:fillRect/>
          </a:stretch>
        </p:blipFill>
        <p:spPr>
          <a:xfrm>
            <a:off x="8178800" y="3868420"/>
            <a:ext cx="3511550" cy="21310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740" y="1360805"/>
            <a:ext cx="3483610" cy="2130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b="3024"/>
          <a:stretch>
            <a:fillRect/>
          </a:stretch>
        </p:blipFill>
        <p:spPr>
          <a:xfrm>
            <a:off x="4250690" y="3869055"/>
            <a:ext cx="3767455" cy="21380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9955" y="3508375"/>
            <a:ext cx="26352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马自达睿翼</a:t>
            </a:r>
            <a:r>
              <a:rPr lang="zh-CN" altLang="en-US" sz="1200">
                <a:sym typeface="+mn-ea"/>
              </a:rPr>
              <a:t>试驾会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8800465" y="3491865"/>
            <a:ext cx="2545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长安逸动安全体验营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9755" y="6090285"/>
            <a:ext cx="333311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ym typeface="+mn-ea"/>
              </a:rPr>
              <a:t>荣威</a:t>
            </a:r>
            <a:r>
              <a:rPr lang="en-US" altLang="zh-CN" sz="1200">
                <a:sym typeface="+mn-ea"/>
              </a:rPr>
              <a:t>RX5 MAX</a:t>
            </a:r>
            <a:r>
              <a:rPr lang="zh-CN" altLang="en-US" sz="1200">
                <a:sym typeface="+mn-ea"/>
              </a:rPr>
              <a:t>试驾会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8644255" y="6090285"/>
            <a:ext cx="2580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新世代天籁试驾会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22495" y="3491865"/>
            <a:ext cx="2746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/>
              <a:t>奥迪</a:t>
            </a:r>
            <a:r>
              <a:rPr lang="en-US" altLang="zh-CN" sz="1200"/>
              <a:t>A6</a:t>
            </a:r>
            <a:r>
              <a:rPr lang="zh-CN" altLang="en-US" sz="1200"/>
              <a:t>驾控体验营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4250690" y="6090285"/>
            <a:ext cx="381571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ym typeface="+mn-ea"/>
              </a:rPr>
              <a:t>荣威</a:t>
            </a:r>
            <a:r>
              <a:rPr lang="en-US" altLang="zh-CN" sz="1200">
                <a:sym typeface="+mn-ea"/>
              </a:rPr>
              <a:t>RX5 MAX</a:t>
            </a:r>
            <a:r>
              <a:rPr lang="zh-CN" altLang="en-US" sz="1200">
                <a:sym typeface="+mn-ea"/>
              </a:rPr>
              <a:t>试驾会</a:t>
            </a:r>
            <a:endParaRPr lang="zh-CN" altLang="en-US" sz="120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aaa2308f-4bbd-4bca-87f9-a8a6b60be306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演示</Application>
  <PresentationFormat>宽屏</PresentationFormat>
  <Paragraphs>24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昆明新亚洲试驾场地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249</cp:revision>
  <dcterms:created xsi:type="dcterms:W3CDTF">2019-06-19T02:08:00Z</dcterms:created>
  <dcterms:modified xsi:type="dcterms:W3CDTF">2023-05-04T05:04:43Z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34C45AFFA06F48DDA0F45C92CE66CEA8</vt:lpwstr>
  </property>
</Properties>
</file>