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419" r:id="rId3"/>
    <p:sldId id="414" r:id="rId4"/>
    <p:sldId id="422" r:id="rId5"/>
  </p:sldIdLst>
  <p:sldSz cx="12192000" cy="6858000"/>
  <p:notesSz cx="6858000" cy="9144000"/>
  <p:custDataLst>
    <p:tags r:id="rId1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84" userDrawn="1">
          <p15:clr>
            <a:srgbClr val="A4A3A4"/>
          </p15:clr>
        </p15:guide>
        <p15:guide id="2" pos="260" userDrawn="1">
          <p15:clr>
            <a:srgbClr val="A4A3A4"/>
          </p15:clr>
        </p15:guide>
        <p15:guide id="3" pos="7365" userDrawn="1">
          <p15:clr>
            <a:srgbClr val="A4A3A4"/>
          </p15:clr>
        </p15:guide>
        <p15:guide id="4" orient="horz" pos="637" userDrawn="1">
          <p15:clr>
            <a:srgbClr val="A4A3A4"/>
          </p15:clr>
        </p15:guide>
        <p15:guide id="5" orient="horz" pos="3384" userDrawn="1">
          <p15:clr>
            <a:srgbClr val="A4A3A4"/>
          </p15:clr>
        </p15:guide>
        <p15:guide id="6" orient="horz" pos="11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E552E"/>
    <a:srgbClr val="D9D9D9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484"/>
        <p:guide pos="260"/>
        <p:guide pos="7365"/>
        <p:guide orient="horz" pos="637"/>
        <p:guide orient="horz" pos="3384"/>
        <p:guide orient="horz" pos="1196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gs" Target="tags/tag2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image" Target="../media/image1.png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9" Type="http://schemas.openxmlformats.org/officeDocument/2006/relationships/tags" Target="../tags/tag12.xml"/><Relationship Id="rId8" Type="http://schemas.openxmlformats.org/officeDocument/2006/relationships/tags" Target="../tags/tag11.xml"/><Relationship Id="rId7" Type="http://schemas.openxmlformats.org/officeDocument/2006/relationships/tags" Target="../tags/tag10.xml"/><Relationship Id="rId6" Type="http://schemas.openxmlformats.org/officeDocument/2006/relationships/tags" Target="../tags/tag9.xml"/><Relationship Id="rId5" Type="http://schemas.openxmlformats.org/officeDocument/2006/relationships/tags" Target="../tags/tag8.xml"/><Relationship Id="rId4" Type="http://schemas.openxmlformats.org/officeDocument/2006/relationships/tags" Target="../tags/tag7.xml"/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69265" y="1012190"/>
            <a:ext cx="11236325" cy="6350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>
          <a:xfrm>
            <a:off x="469125" y="6314400"/>
            <a:ext cx="2700000" cy="316800"/>
          </a:xfrm>
        </p:spPr>
        <p:txBody>
          <a:bodyPr/>
          <a:lstStyle>
            <a:lvl1pPr>
              <a:defRPr sz="700"/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lvl1pPr>
              <a:defRPr sz="8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>
          <a:xfrm>
            <a:off x="9005870" y="6314400"/>
            <a:ext cx="2700000" cy="316800"/>
          </a:xfrm>
        </p:spPr>
        <p:txBody>
          <a:bodyPr/>
          <a:lstStyle>
            <a:lvl1pPr>
              <a:defRPr sz="700"/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cxnSp>
        <p:nvCxnSpPr>
          <p:cNvPr id="9" name="直接连接符 8"/>
          <p:cNvCxnSpPr/>
          <p:nvPr userDrawn="1"/>
        </p:nvCxnSpPr>
        <p:spPr>
          <a:xfrm>
            <a:off x="3236595" y="615950"/>
            <a:ext cx="8954770" cy="0"/>
          </a:xfrm>
          <a:prstGeom prst="line">
            <a:avLst/>
          </a:prstGeom>
          <a:ln w="38100" cmpd="sng">
            <a:solidFill>
              <a:srgbClr val="FE552E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图片 2" descr="a7a756c211b02af0ecd73b7417b0f30"/>
          <p:cNvPicPr>
            <a:picLocks noChangeAspect="1"/>
          </p:cNvPicPr>
          <p:nvPr userDrawn="1"/>
        </p:nvPicPr>
        <p:blipFill>
          <a:blip r:embed="rId6"/>
          <a:srcRect l="2113" t="16688" r="7104" b="14987"/>
          <a:stretch>
            <a:fillRect/>
          </a:stretch>
        </p:blipFill>
        <p:spPr>
          <a:xfrm>
            <a:off x="381000" y="160655"/>
            <a:ext cx="2757170" cy="65659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7" Type="http://schemas.openxmlformats.org/officeDocument/2006/relationships/tags" Target="../tags/tag17.xml"/><Relationship Id="rId6" Type="http://schemas.openxmlformats.org/officeDocument/2006/relationships/tags" Target="../tags/tag16.xml"/><Relationship Id="rId5" Type="http://schemas.openxmlformats.org/officeDocument/2006/relationships/tags" Target="../tags/tag15.xml"/><Relationship Id="rId4" Type="http://schemas.openxmlformats.org/officeDocument/2006/relationships/tags" Target="../tags/tag14.xml"/><Relationship Id="rId3" Type="http://schemas.openxmlformats.org/officeDocument/2006/relationships/tags" Target="../tags/tag1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5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6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7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8.xml"/><Relationship Id="rId1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19.xml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7" Type="http://schemas.openxmlformats.org/officeDocument/2006/relationships/tags" Target="../tags/tag20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5" name="图片 4" descr="C:\Users\hijia\Desktop\5b0988e595225.cdn.sohucs.jpg5b0988e595225.cdn.sohucs"/>
          <p:cNvPicPr>
            <a:picLocks noChangeAspect="1"/>
          </p:cNvPicPr>
          <p:nvPr/>
        </p:nvPicPr>
        <p:blipFill>
          <a:blip r:embed="rId1"/>
          <a:srcRect b="6546"/>
          <a:stretch>
            <a:fillRect/>
          </a:stretch>
        </p:blipFill>
        <p:spPr>
          <a:xfrm>
            <a:off x="417830" y="1012190"/>
            <a:ext cx="11442700" cy="5847715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sz="2800">
                <a:solidFill>
                  <a:schemeClr val="bg1"/>
                </a:solidFill>
              </a:rPr>
              <a:t>沈阳奥体中心试驾场地</a:t>
            </a:r>
            <a:endParaRPr lang="zh-CN" altLang="en-US" sz="2000" b="0">
              <a:solidFill>
                <a:schemeClr val="bg1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 rot="10800000">
            <a:off x="417830" y="5372735"/>
            <a:ext cx="11434445" cy="1485265"/>
          </a:xfrm>
          <a:prstGeom prst="rect">
            <a:avLst/>
          </a:prstGeom>
          <a:gradFill>
            <a:gsLst>
              <a:gs pos="0">
                <a:schemeClr val="tx1">
                  <a:alpha val="43000"/>
                </a:schemeClr>
              </a:gs>
              <a:gs pos="100000">
                <a:schemeClr val="tx1">
                  <a:alpha val="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6" name="文本框 15"/>
          <p:cNvSpPr txBox="1"/>
          <p:nvPr/>
        </p:nvSpPr>
        <p:spPr>
          <a:xfrm>
            <a:off x="417830" y="6014085"/>
            <a:ext cx="7517130" cy="27559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p>
            <a:pPr marL="0" indent="0">
              <a:buNone/>
            </a:pPr>
            <a:r>
              <a:rPr lang="zh-CN" altLang="en-US" sz="1200" b="1" spc="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沈阳奥体中心</a:t>
            </a:r>
            <a:r>
              <a:rPr lang="zh-CN" altLang="en-US" sz="1200" b="1" spc="1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工程为一场三馆式布局，主体育场是奥体中心建设的重中之重</a:t>
            </a:r>
            <a:r>
              <a:rPr lang="zh-CN" altLang="en-US" sz="1200" b="1" spc="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。</a:t>
            </a:r>
            <a:endParaRPr lang="zh-CN" altLang="en-US" sz="1200" b="1" spc="1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7" name="文本框 6"/>
          <p:cNvSpPr txBox="1"/>
          <p:nvPr/>
        </p:nvSpPr>
        <p:spPr>
          <a:xfrm>
            <a:off x="8039100" y="4112895"/>
            <a:ext cx="3425190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200000"/>
              </a:lnSpc>
            </a:pPr>
            <a:r>
              <a:rPr lang="zh-CN" altLang="en-US" sz="1200" b="1">
                <a:solidFill>
                  <a:schemeClr val="tx1"/>
                </a:solidFill>
                <a:latin typeface="+mj-ea"/>
                <a:ea typeface="+mj-ea"/>
                <a:cs typeface="+mj-ea"/>
                <a:sym typeface="+mn-ea"/>
              </a:rPr>
              <a:t>场地费用</a:t>
            </a:r>
            <a:r>
              <a:rPr lang="zh-CN" altLang="en-US" sz="1200" b="1">
                <a:solidFill>
                  <a:srgbClr val="595959"/>
                </a:solidFill>
                <a:latin typeface="+mj-ea"/>
                <a:ea typeface="+mj-ea"/>
                <a:cs typeface="+mj-ea"/>
                <a:sym typeface="+mn-ea"/>
              </a:rPr>
              <a:t>：</a:t>
            </a:r>
            <a:r>
              <a:rPr lang="en-US" altLang="zh-CN" sz="1200" b="1">
                <a:solidFill>
                  <a:srgbClr val="147BC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10</a:t>
            </a:r>
            <a:r>
              <a:rPr lang="zh-CN" altLang="en-US" sz="1200" b="1">
                <a:solidFill>
                  <a:srgbClr val="147BC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万/天</a:t>
            </a:r>
            <a:endParaRPr lang="zh-CN" altLang="en-US" sz="1200" b="1">
              <a:solidFill>
                <a:schemeClr val="tx1">
                  <a:lumMod val="65000"/>
                  <a:lumOff val="35000"/>
                </a:schemeClr>
              </a:solidFill>
              <a:latin typeface="+mj-ea"/>
              <a:ea typeface="+mj-ea"/>
              <a:cs typeface="+mj-ea"/>
            </a:endParaRPr>
          </a:p>
          <a:p>
            <a:pPr>
              <a:lnSpc>
                <a:spcPct val="200000"/>
              </a:lnSpc>
            </a:pPr>
            <a:r>
              <a:rPr lang="zh-CN" altLang="en-US" sz="1200" b="1">
                <a:solidFill>
                  <a:schemeClr val="tx1"/>
                </a:solidFill>
                <a:latin typeface="+mj-ea"/>
                <a:ea typeface="+mj-ea"/>
                <a:cs typeface="+mj-ea"/>
              </a:rPr>
              <a:t>场地面积：</a:t>
            </a:r>
            <a:r>
              <a:rPr lang="en-US" altLang="zh-CN" sz="1200" dirty="0" smtClean="0">
                <a:solidFill>
                  <a:schemeClr val="tx1"/>
                </a:solidFill>
                <a:latin typeface="+mj-ea"/>
                <a:ea typeface="+mj-ea"/>
                <a:cs typeface="+mj-ea"/>
                <a:sym typeface="+mn-ea"/>
              </a:rPr>
              <a:t>长130m  宽100m </a:t>
            </a:r>
            <a:r>
              <a:rPr lang="zh-CN" altLang="en-US" sz="1200" dirty="0">
                <a:solidFill>
                  <a:schemeClr val="tx1"/>
                </a:solidFill>
                <a:latin typeface="+mj-ea"/>
                <a:ea typeface="+mj-ea"/>
                <a:cs typeface="+mj-ea"/>
                <a:sym typeface="+mn-ea"/>
              </a:rPr>
              <a:t> </a:t>
            </a:r>
            <a:r>
              <a:rPr lang="zh-CN" altLang="en-US" sz="1200" dirty="0" err="1" smtClean="0">
                <a:solidFill>
                  <a:schemeClr val="tx1"/>
                </a:solidFill>
                <a:latin typeface="+mj-ea"/>
                <a:ea typeface="+mj-ea"/>
                <a:cs typeface="+mj-ea"/>
                <a:sym typeface="+mn-ea"/>
              </a:rPr>
              <a:t>方砖</a:t>
            </a:r>
            <a:r>
              <a:rPr lang="en-US" altLang="zh-CN" sz="1200" dirty="0" err="1" smtClean="0">
                <a:solidFill>
                  <a:schemeClr val="tx1"/>
                </a:solidFill>
                <a:latin typeface="+mj-ea"/>
                <a:ea typeface="+mj-ea"/>
                <a:cs typeface="+mj-ea"/>
                <a:sym typeface="+mn-ea"/>
              </a:rPr>
              <a:t>地面</a:t>
            </a:r>
            <a:r>
              <a:rPr lang="en-US" altLang="zh-CN" sz="1200" dirty="0" smtClean="0">
                <a:solidFill>
                  <a:schemeClr val="tx1"/>
                </a:solidFill>
                <a:latin typeface="+mj-ea"/>
                <a:ea typeface="+mj-ea"/>
                <a:cs typeface="+mj-ea"/>
                <a:sym typeface="+mn-ea"/>
              </a:rPr>
              <a:t>  </a:t>
            </a:r>
            <a:r>
              <a:rPr lang="zh-CN" altLang="en-US" sz="1200" dirty="0" smtClean="0">
                <a:solidFill>
                  <a:schemeClr val="tx1"/>
                </a:solidFill>
                <a:latin typeface="+mj-ea"/>
                <a:ea typeface="+mj-ea"/>
                <a:cs typeface="+mj-ea"/>
                <a:sym typeface="+mn-ea"/>
              </a:rPr>
              <a:t>不</a:t>
            </a:r>
            <a:r>
              <a:rPr lang="en-US" altLang="zh-CN" sz="1200" dirty="0" smtClean="0">
                <a:solidFill>
                  <a:schemeClr val="tx1"/>
                </a:solidFill>
                <a:latin typeface="+mj-ea"/>
                <a:ea typeface="+mj-ea"/>
                <a:cs typeface="+mj-ea"/>
                <a:sym typeface="+mn-ea"/>
              </a:rPr>
              <a:t>封闭</a:t>
            </a:r>
            <a:endParaRPr lang="zh-CN" altLang="en-US" sz="1200">
              <a:solidFill>
                <a:schemeClr val="tx1"/>
              </a:solidFill>
              <a:latin typeface="+mj-ea"/>
              <a:ea typeface="+mj-ea"/>
              <a:cs typeface="+mj-ea"/>
            </a:endParaRPr>
          </a:p>
          <a:p>
            <a:pPr>
              <a:lnSpc>
                <a:spcPct val="200000"/>
              </a:lnSpc>
            </a:pPr>
            <a:r>
              <a:rPr lang="zh-CN" altLang="en-US" sz="1200" b="1">
                <a:solidFill>
                  <a:schemeClr val="tx1"/>
                </a:solidFill>
                <a:latin typeface="+mj-ea"/>
                <a:ea typeface="+mj-ea"/>
                <a:cs typeface="+mj-ea"/>
              </a:rPr>
              <a:t>供电供水：</a:t>
            </a:r>
            <a:r>
              <a:rPr lang="en-US" altLang="zh-CN" sz="1200">
                <a:solidFill>
                  <a:schemeClr val="tx1"/>
                </a:solidFill>
                <a:latin typeface="+mj-ea"/>
                <a:ea typeface="+mj-ea"/>
                <a:cs typeface="+mj-ea"/>
              </a:rPr>
              <a:t>380v/100kw </a:t>
            </a:r>
            <a:r>
              <a:rPr lang="zh-CN" altLang="en-US" sz="1200">
                <a:solidFill>
                  <a:schemeClr val="tx1"/>
                </a:solidFill>
                <a:latin typeface="+mj-ea"/>
                <a:ea typeface="+mj-ea"/>
                <a:cs typeface="+mj-ea"/>
              </a:rPr>
              <a:t>方便接水</a:t>
            </a:r>
            <a:endParaRPr lang="zh-CN" altLang="en-US" sz="1200">
              <a:solidFill>
                <a:schemeClr val="tx1"/>
              </a:solidFill>
              <a:latin typeface="+mj-ea"/>
              <a:ea typeface="+mj-ea"/>
              <a:cs typeface="+mj-ea"/>
            </a:endParaRPr>
          </a:p>
          <a:p>
            <a:pPr>
              <a:lnSpc>
                <a:spcPct val="200000"/>
              </a:lnSpc>
            </a:pPr>
            <a:r>
              <a:rPr lang="zh-CN" altLang="en-US" sz="1200" b="1">
                <a:solidFill>
                  <a:schemeClr val="tx1"/>
                </a:solidFill>
                <a:latin typeface="+mj-ea"/>
                <a:ea typeface="+mj-ea"/>
                <a:cs typeface="+mj-ea"/>
              </a:rPr>
              <a:t>配套设施：</a:t>
            </a:r>
            <a:r>
              <a:rPr lang="zh-CN" altLang="en-US" sz="1200">
                <a:solidFill>
                  <a:schemeClr val="tx1"/>
                </a:solidFill>
                <a:latin typeface="+mj-ea"/>
                <a:ea typeface="+mj-ea"/>
                <a:cs typeface="+mj-ea"/>
              </a:rPr>
              <a:t>停车位 </a:t>
            </a:r>
            <a:r>
              <a:rPr lang="zh-CN" altLang="en-US" sz="1200">
                <a:latin typeface="+mj-ea"/>
                <a:ea typeface="+mj-ea"/>
                <a:cs typeface="+mj-ea"/>
                <a:sym typeface="+mn-ea"/>
              </a:rPr>
              <a:t>固定洗手间</a:t>
            </a:r>
            <a:endParaRPr lang="zh-CN" altLang="en-US" sz="1200">
              <a:solidFill>
                <a:schemeClr val="tx1"/>
              </a:solidFill>
              <a:latin typeface="+mj-ea"/>
              <a:ea typeface="+mj-ea"/>
              <a:cs typeface="+mj-ea"/>
            </a:endParaRPr>
          </a:p>
        </p:txBody>
      </p:sp>
      <p:pic>
        <p:nvPicPr>
          <p:cNvPr id="5" name="图片 4" descr="C:\Users\hijia\Desktop\u=3450918153,413793517&amp;fm=26&amp;gp=0.jpgu=3450918153,413793517&amp;fm=26&amp;gp=0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8039100" y="1271270"/>
            <a:ext cx="3321685" cy="2085340"/>
          </a:xfrm>
          <a:prstGeom prst="rect">
            <a:avLst/>
          </a:prstGeom>
        </p:spPr>
      </p:pic>
      <p:pic>
        <p:nvPicPr>
          <p:cNvPr id="2" name="图片 1" descr="沈阳奥体中心试驾场地-新版-0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950" y="1271270"/>
            <a:ext cx="7494905" cy="4713605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" name="文本框 11"/>
          <p:cNvSpPr txBox="1"/>
          <p:nvPr/>
        </p:nvSpPr>
        <p:spPr>
          <a:xfrm>
            <a:off x="8926830" y="3303905"/>
            <a:ext cx="162115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1200">
                <a:latin typeface="+mn-ea"/>
                <a:cs typeface="+mn-ea"/>
              </a:rPr>
              <a:t>三菱帕杰罗体验</a:t>
            </a:r>
            <a:r>
              <a:rPr lang="zh-CN" altLang="en-US" sz="1200">
                <a:latin typeface="+mn-ea"/>
                <a:cs typeface="+mn-ea"/>
              </a:rPr>
              <a:t>试驾</a:t>
            </a:r>
            <a:endParaRPr lang="zh-CN" altLang="en-US" sz="1200">
              <a:latin typeface="+mn-ea"/>
              <a:cs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1381125" y="3317240"/>
            <a:ext cx="166878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1200">
                <a:latin typeface="+mn-ea"/>
                <a:cs typeface="+mn-ea"/>
              </a:rPr>
              <a:t>丰田凯美瑞体验试驾</a:t>
            </a:r>
            <a:endParaRPr lang="zh-CN" sz="1200">
              <a:latin typeface="+mn-ea"/>
              <a:cs typeface="+mn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5340985" y="3317240"/>
            <a:ext cx="113538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1200">
                <a:latin typeface="+mn-ea"/>
                <a:cs typeface="+mn-ea"/>
              </a:rPr>
              <a:t>捷豹</a:t>
            </a:r>
            <a:r>
              <a:rPr lang="zh-CN" altLang="en-US" sz="1200">
                <a:latin typeface="+mn-ea"/>
                <a:cs typeface="+mn-ea"/>
              </a:rPr>
              <a:t>体验试驾</a:t>
            </a:r>
            <a:endParaRPr lang="zh-CN" altLang="en-US" sz="1200">
              <a:latin typeface="+mn-ea"/>
              <a:cs typeface="+mn-ea"/>
            </a:endParaRPr>
          </a:p>
        </p:txBody>
      </p:sp>
      <p:pic>
        <p:nvPicPr>
          <p:cNvPr id="2" name="图片 1" descr="C:\Users\hijia\Desktop\767740.jpg767740"/>
          <p:cNvPicPr>
            <a:picLocks noChangeAspect="1"/>
          </p:cNvPicPr>
          <p:nvPr/>
        </p:nvPicPr>
        <p:blipFill>
          <a:blip r:embed="rId1"/>
          <a:srcRect l="1852" t="12719" r="2116" b="5466"/>
          <a:stretch>
            <a:fillRect/>
          </a:stretch>
        </p:blipFill>
        <p:spPr>
          <a:xfrm>
            <a:off x="412115" y="1266825"/>
            <a:ext cx="3600450" cy="2037080"/>
          </a:xfrm>
          <a:prstGeom prst="rect">
            <a:avLst/>
          </a:prstGeom>
        </p:spPr>
      </p:pic>
      <p:pic>
        <p:nvPicPr>
          <p:cNvPr id="3" name="图片 2" descr="C:\Users\hijia\Desktop\5050893_1283310731457_1024x1024.jpg5050893_1283310731457_1024x1024"/>
          <p:cNvPicPr>
            <a:picLocks noChangeAspect="1"/>
          </p:cNvPicPr>
          <p:nvPr/>
        </p:nvPicPr>
        <p:blipFill>
          <a:blip r:embed="rId2"/>
          <a:srcRect b="11831"/>
          <a:stretch>
            <a:fillRect/>
          </a:stretch>
        </p:blipFill>
        <p:spPr>
          <a:xfrm>
            <a:off x="4209415" y="1271905"/>
            <a:ext cx="3398520" cy="2031365"/>
          </a:xfrm>
          <a:prstGeom prst="rect">
            <a:avLst/>
          </a:prstGeom>
        </p:spPr>
      </p:pic>
      <p:pic>
        <p:nvPicPr>
          <p:cNvPr id="7" name="图片 6" descr="C:\Users\hijia\Desktop\767503.jpg767503"/>
          <p:cNvPicPr>
            <a:picLocks noChangeAspect="1"/>
          </p:cNvPicPr>
          <p:nvPr/>
        </p:nvPicPr>
        <p:blipFill>
          <a:blip r:embed="rId3"/>
          <a:srcRect l="2120" t="5968" r="1060" b="11538"/>
          <a:stretch>
            <a:fillRect/>
          </a:stretch>
        </p:blipFill>
        <p:spPr>
          <a:xfrm>
            <a:off x="412115" y="3642360"/>
            <a:ext cx="3600450" cy="2072005"/>
          </a:xfrm>
          <a:prstGeom prst="rect">
            <a:avLst/>
          </a:prstGeom>
        </p:spPr>
      </p:pic>
      <p:pic>
        <p:nvPicPr>
          <p:cNvPr id="8" name="图片 7" descr="C:\Users\hijia\Desktop\5050912_1283310830648_1024x1024.jpg5050912_1283310830648_1024x1024"/>
          <p:cNvPicPr>
            <a:picLocks noChangeAspect="1"/>
          </p:cNvPicPr>
          <p:nvPr/>
        </p:nvPicPr>
        <p:blipFill>
          <a:blip r:embed="rId4"/>
          <a:srcRect l="10338" b="13284"/>
          <a:stretch>
            <a:fillRect/>
          </a:stretch>
        </p:blipFill>
        <p:spPr>
          <a:xfrm>
            <a:off x="4209415" y="3642360"/>
            <a:ext cx="3398520" cy="2072005"/>
          </a:xfrm>
          <a:prstGeom prst="rect">
            <a:avLst/>
          </a:prstGeom>
        </p:spPr>
      </p:pic>
      <p:pic>
        <p:nvPicPr>
          <p:cNvPr id="11" name="图片 10" descr="C:\Users\hijia\Desktop\833953.jpg833953"/>
          <p:cNvPicPr>
            <a:picLocks noChangeAspect="1"/>
          </p:cNvPicPr>
          <p:nvPr/>
        </p:nvPicPr>
        <p:blipFill>
          <a:blip r:embed="rId5"/>
          <a:srcRect t="5534" b="15863"/>
          <a:stretch>
            <a:fillRect/>
          </a:stretch>
        </p:blipFill>
        <p:spPr>
          <a:xfrm>
            <a:off x="7785735" y="1266825"/>
            <a:ext cx="3906520" cy="2029460"/>
          </a:xfrm>
          <a:prstGeom prst="rect">
            <a:avLst/>
          </a:prstGeom>
        </p:spPr>
      </p:pic>
      <p:pic>
        <p:nvPicPr>
          <p:cNvPr id="13" name="图片 12" descr="C:\Users\hijia\Desktop\833954.jpg833954"/>
          <p:cNvPicPr>
            <a:picLocks noChangeAspect="1"/>
          </p:cNvPicPr>
          <p:nvPr/>
        </p:nvPicPr>
        <p:blipFill>
          <a:blip r:embed="rId6"/>
          <a:srcRect t="11799" b="8850"/>
          <a:stretch>
            <a:fillRect/>
          </a:stretch>
        </p:blipFill>
        <p:spPr>
          <a:xfrm>
            <a:off x="7783195" y="3642360"/>
            <a:ext cx="3909060" cy="204978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1377950" y="5724525"/>
            <a:ext cx="166878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1200">
                <a:latin typeface="+mn-ea"/>
                <a:cs typeface="+mn-ea"/>
              </a:rPr>
              <a:t>丰田凯美瑞体验试驾</a:t>
            </a:r>
            <a:endParaRPr lang="zh-CN" sz="1200">
              <a:latin typeface="+mn-ea"/>
              <a:cs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340985" y="5724525"/>
            <a:ext cx="113538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1200">
                <a:latin typeface="+mn-ea"/>
                <a:cs typeface="+mn-ea"/>
              </a:rPr>
              <a:t>捷豹</a:t>
            </a:r>
            <a:r>
              <a:rPr lang="zh-CN" altLang="en-US" sz="1200">
                <a:latin typeface="+mn-ea"/>
                <a:cs typeface="+mn-ea"/>
              </a:rPr>
              <a:t>体验试驾</a:t>
            </a:r>
            <a:endParaRPr lang="zh-CN" altLang="en-US" sz="1200">
              <a:latin typeface="+mn-ea"/>
              <a:cs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8928735" y="5724525"/>
            <a:ext cx="162115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sz="1200">
                <a:latin typeface="+mn-ea"/>
                <a:cs typeface="+mn-ea"/>
              </a:rPr>
              <a:t>三菱帕杰罗体验</a:t>
            </a:r>
            <a:r>
              <a:rPr lang="zh-CN" altLang="en-US" sz="1200">
                <a:latin typeface="+mn-ea"/>
                <a:cs typeface="+mn-ea"/>
              </a:rPr>
              <a:t>试驾</a:t>
            </a:r>
            <a:endParaRPr lang="zh-CN" altLang="en-US" sz="1200">
              <a:latin typeface="+mn-ea"/>
              <a:cs typeface="+mn-ea"/>
            </a:endParaRPr>
          </a:p>
        </p:txBody>
      </p:sp>
    </p:spTree>
    <p:custDataLst>
      <p:tags r:id="rId7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19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21.xml><?xml version="1.0" encoding="utf-8"?>
<p:tagLst xmlns:p="http://schemas.openxmlformats.org/presentationml/2006/main">
  <p:tag name="KSO_WPP_MARK_KEY" val="64583995-dad8-4009-9e2a-635f09016a94"/>
  <p:tag name="COMMONDATA" val="eyJoZGlkIjoiYThmNTk2OGY0ZWVjMTBkZDI2MmM3MThhMjk2ODBkNzgifQ==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164</Words>
  <Application>WPS 演示</Application>
  <PresentationFormat>宽屏</PresentationFormat>
  <Paragraphs>21</Paragraphs>
  <Slides>3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1" baseType="lpstr">
      <vt:lpstr>Arial</vt:lpstr>
      <vt:lpstr>宋体</vt:lpstr>
      <vt:lpstr>Wingdings</vt:lpstr>
      <vt:lpstr>微软雅黑</vt:lpstr>
      <vt:lpstr>Wingdings</vt:lpstr>
      <vt:lpstr>Arial Unicode MS</vt:lpstr>
      <vt:lpstr>Calibri</vt:lpstr>
      <vt:lpstr>Office 主题​​</vt:lpstr>
      <vt:lpstr>沈阳奥体中心试驾场地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胖子不会少吃</cp:lastModifiedBy>
  <cp:revision>220</cp:revision>
  <dcterms:created xsi:type="dcterms:W3CDTF">2019-06-19T02:08:00Z</dcterms:created>
  <dcterms:modified xsi:type="dcterms:W3CDTF">2023-05-04T06:30:50Z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2052-11.1.0.14036</vt:lpwstr>
  </property>
  <property fmtid="{D5CDD505-2E9C-101B-9397-08002B2CF9AE}" pid="3" name="ICV">
    <vt:lpwstr>943E0C5C63A8407986DBABED71A75119</vt:lpwstr>
  </property>
</Properties>
</file>