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0" userDrawn="1">
          <p15:clr>
            <a:srgbClr val="A4A3A4"/>
          </p15:clr>
        </p15:guide>
        <p15:guide id="2" pos="252" userDrawn="1">
          <p15:clr>
            <a:srgbClr val="A4A3A4"/>
          </p15:clr>
        </p15:guide>
        <p15:guide id="3" pos="7366" userDrawn="1">
          <p15:clr>
            <a:srgbClr val="A4A3A4"/>
          </p15:clr>
        </p15:guide>
        <p15:guide id="4" orient="horz" pos="622" userDrawn="1">
          <p15:clr>
            <a:srgbClr val="A4A3A4"/>
          </p15:clr>
        </p15:guide>
        <p15:guide id="5" orient="horz" pos="3784" userDrawn="1">
          <p15:clr>
            <a:srgbClr val="A4A3A4"/>
          </p15:clr>
        </p15:guide>
        <p15:guide id="6" orient="horz" pos="2137" userDrawn="1">
          <p15:clr>
            <a:srgbClr val="A4A3A4"/>
          </p15:clr>
        </p15:guide>
        <p15:guide id="7" pos="2592" userDrawn="1">
          <p15:clr>
            <a:srgbClr val="A4A3A4"/>
          </p15:clr>
        </p15:guide>
        <p15:guide id="8" pos="50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90"/>
        <p:guide pos="252"/>
        <p:guide pos="7366"/>
        <p:guide orient="horz" pos="622"/>
        <p:guide orient="horz" pos="3784"/>
        <p:guide orient="horz" pos="2137"/>
        <p:guide pos="2592"/>
        <p:guide pos="501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7" b="9912"/>
          <a:stretch>
            <a:fillRect/>
          </a:stretch>
        </p:blipFill>
        <p:spPr>
          <a:xfrm>
            <a:off x="442595" y="1015365"/>
            <a:ext cx="11283950" cy="5815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沈阳铁西体育场试驾场地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109970"/>
            <a:ext cx="1130871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沈阳铁西新区体育中心位于沈阳市铁西新区重工北街66、66-1号,重工北街北四路(城市干道二环)交汇处。</a:t>
            </a:r>
            <a:endParaRPr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18450" y="4051935"/>
            <a:ext cx="38017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长140m 宽100m 柏油地面 全封闭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100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A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sz="1200">
                <a:latin typeface="+mn-ea"/>
                <a:cs typeface="+mn-ea"/>
                <a:sym typeface="+mn-ea"/>
              </a:rPr>
              <a:t> 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5" name="图片 4" descr="19509213_1458652965653_1024x1024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18450" y="1675130"/>
            <a:ext cx="3752850" cy="2139950"/>
          </a:xfrm>
          <a:prstGeom prst="rect">
            <a:avLst/>
          </a:prstGeom>
        </p:spPr>
      </p:pic>
      <p:pic>
        <p:nvPicPr>
          <p:cNvPr id="3" name="图片 2" descr="沈阳铁西体育场试驾场地-新版"/>
          <p:cNvPicPr>
            <a:picLocks noChangeAspect="1"/>
          </p:cNvPicPr>
          <p:nvPr/>
        </p:nvPicPr>
        <p:blipFill>
          <a:blip r:embed="rId2"/>
          <a:srcRect l="4235" t="5532" r="934" b="924"/>
          <a:stretch>
            <a:fillRect/>
          </a:stretch>
        </p:blipFill>
        <p:spPr>
          <a:xfrm>
            <a:off x="977900" y="996950"/>
            <a:ext cx="6330315" cy="50101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9375775" y="3423920"/>
            <a:ext cx="12782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沃尔沃试驾会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26870" y="6283325"/>
            <a:ext cx="14712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  <a:sym typeface="+mn-ea"/>
              </a:rPr>
              <a:t>东风雪铁龙试驾会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436100" y="6283325"/>
            <a:ext cx="13417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北京现代试驾会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81760" y="3423920"/>
            <a:ext cx="19475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梅赛德斯奔驰</a:t>
            </a:r>
            <a:r>
              <a:rPr lang="en-US" altLang="zh-CN" sz="1200">
                <a:latin typeface="+mn-ea"/>
                <a:cs typeface="+mn-ea"/>
              </a:rPr>
              <a:t>AMG</a:t>
            </a:r>
            <a:r>
              <a:rPr lang="zh-CN" altLang="en-US" sz="1200">
                <a:latin typeface="+mn-ea"/>
                <a:cs typeface="+mn-ea"/>
              </a:rPr>
              <a:t>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19420" y="6283325"/>
            <a:ext cx="13576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北京现代试驾会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5" name="图片 4" descr="19509195_1458652963725_1024x1024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51960" y="976630"/>
            <a:ext cx="3712845" cy="2406650"/>
          </a:xfrm>
          <a:prstGeom prst="rect">
            <a:avLst/>
          </a:prstGeom>
        </p:spPr>
      </p:pic>
      <p:pic>
        <p:nvPicPr>
          <p:cNvPr id="7" name="图片 6" descr="19509213_1458652965653_1024x1024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30" y="987425"/>
            <a:ext cx="3710940" cy="239585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129530" y="3423920"/>
            <a:ext cx="19475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梅赛德斯奔驰</a:t>
            </a:r>
            <a:r>
              <a:rPr lang="en-US" altLang="zh-CN" sz="1200">
                <a:latin typeface="+mn-ea"/>
                <a:cs typeface="+mn-ea"/>
              </a:rPr>
              <a:t>AMG</a:t>
            </a:r>
            <a:r>
              <a:rPr lang="zh-CN" altLang="en-US" sz="1200">
                <a:latin typeface="+mn-ea"/>
                <a:cs typeface="+mn-ea"/>
              </a:rPr>
              <a:t>试驾会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15" name="图片 14" descr="001SQMuigy6GwR45rJLf9&amp;6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995" y="987425"/>
            <a:ext cx="3725545" cy="240538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rcRect r="8864"/>
          <a:stretch>
            <a:fillRect/>
          </a:stretch>
        </p:blipFill>
        <p:spPr>
          <a:xfrm>
            <a:off x="417195" y="3788410"/>
            <a:ext cx="3714750" cy="240601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 b="14065"/>
          <a:stretch>
            <a:fillRect/>
          </a:stretch>
        </p:blipFill>
        <p:spPr>
          <a:xfrm>
            <a:off x="4251960" y="3781425"/>
            <a:ext cx="3751580" cy="241808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rcRect t="1788" b="11436"/>
          <a:stretch>
            <a:fillRect/>
          </a:stretch>
        </p:blipFill>
        <p:spPr>
          <a:xfrm>
            <a:off x="8140700" y="3795395"/>
            <a:ext cx="3694430" cy="240411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e4a9828a-7cb4-4b33-b5b9-7a63dc90af71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沈阳铁西体育场试驾场地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236</cp:revision>
  <dcterms:created xsi:type="dcterms:W3CDTF">2019-06-19T02:08:00Z</dcterms:created>
  <dcterms:modified xsi:type="dcterms:W3CDTF">2023-05-04T06:20:52Z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801377DC2C8F4D22B3275697AC846E4D</vt:lpwstr>
  </property>
</Properties>
</file>