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9" userDrawn="1">
          <p15:clr>
            <a:srgbClr val="A4A3A4"/>
          </p15:clr>
        </p15:guide>
        <p15:guide id="4" orient="horz" pos="655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orient="horz" pos="2157" userDrawn="1">
          <p15:clr>
            <a:srgbClr val="A4A3A4"/>
          </p15:clr>
        </p15:guide>
        <p15:guide id="7" pos="4980" userDrawn="1">
          <p15:clr>
            <a:srgbClr val="A4A3A4"/>
          </p15:clr>
        </p15:guide>
        <p15:guide id="8" pos="2616" userDrawn="1">
          <p15:clr>
            <a:srgbClr val="A4A3A4"/>
          </p15:clr>
        </p15:guide>
        <p15:guide id="9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0"/>
        <p:guide pos="263"/>
        <p:guide pos="7389"/>
        <p:guide orient="horz" pos="655"/>
        <p:guide orient="horz" pos="3784"/>
        <p:guide orient="horz" pos="2157"/>
        <p:guide pos="4980"/>
        <p:guide pos="2616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0323" r="871" b="1512"/>
          <a:stretch>
            <a:fillRect/>
          </a:stretch>
        </p:blipFill>
        <p:spPr>
          <a:xfrm>
            <a:off x="431165" y="1030605"/>
            <a:ext cx="11242675" cy="5833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泉州海峡体育中心试驾场地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泉州海峡体育中心试驾场地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位于泉州市丰泽区安吉路。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57135" y="419608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220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长10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方砖场地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b3c183ba70173e4c2a57eaab0259824"/>
          <p:cNvPicPr>
            <a:picLocks noChangeAspect="1"/>
          </p:cNvPicPr>
          <p:nvPr/>
        </p:nvPicPr>
        <p:blipFill>
          <a:blip r:embed="rId1"/>
          <a:srcRect t="1073"/>
          <a:stretch>
            <a:fillRect/>
          </a:stretch>
        </p:blipFill>
        <p:spPr>
          <a:xfrm>
            <a:off x="7557135" y="1808480"/>
            <a:ext cx="3813810" cy="2225675"/>
          </a:xfrm>
          <a:prstGeom prst="rect">
            <a:avLst/>
          </a:prstGeom>
        </p:spPr>
      </p:pic>
      <p:pic>
        <p:nvPicPr>
          <p:cNvPr id="3" name="图片 2" descr="泉州海峡体育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040130"/>
            <a:ext cx="608076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45930" y="3483610"/>
            <a:ext cx="1334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捷豹赛感驾控营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9390" y="6256020"/>
            <a:ext cx="16446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一汽丰田全车系产品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78595" y="6283325"/>
            <a:ext cx="1663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一汽丰田全车系产品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7510" y="3479800"/>
            <a:ext cx="1340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别克汽车试驾会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9420" y="3483610"/>
            <a:ext cx="1405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别克汽车试驾会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4310" y="6256020"/>
            <a:ext cx="1644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一汽丰田全车系产品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"/>
          <a:stretch>
            <a:fillRect/>
          </a:stretch>
        </p:blipFill>
        <p:spPr>
          <a:xfrm>
            <a:off x="473710" y="1047750"/>
            <a:ext cx="3652520" cy="23844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1"/>
          <a:stretch>
            <a:fillRect/>
          </a:stretch>
        </p:blipFill>
        <p:spPr>
          <a:xfrm>
            <a:off x="4249420" y="1047115"/>
            <a:ext cx="3656965" cy="2377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 descr="02eea3470045440b1c18ffdfdd30fe5"/>
          <p:cNvPicPr>
            <a:picLocks noChangeAspect="1"/>
          </p:cNvPicPr>
          <p:nvPr/>
        </p:nvPicPr>
        <p:blipFill>
          <a:blip r:embed="rId3"/>
          <a:srcRect r="14899"/>
          <a:stretch>
            <a:fillRect/>
          </a:stretch>
        </p:blipFill>
        <p:spPr>
          <a:xfrm>
            <a:off x="8037830" y="1047750"/>
            <a:ext cx="3648710" cy="2384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3467"/>
          <a:stretch>
            <a:fillRect/>
          </a:stretch>
        </p:blipFill>
        <p:spPr>
          <a:xfrm>
            <a:off x="473710" y="3818255"/>
            <a:ext cx="3653155" cy="239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r="468" b="509"/>
          <a:stretch>
            <a:fillRect/>
          </a:stretch>
        </p:blipFill>
        <p:spPr>
          <a:xfrm>
            <a:off x="4241800" y="3804920"/>
            <a:ext cx="3672205" cy="2396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l="238" t="1233" r="1835" b="2285"/>
          <a:stretch>
            <a:fillRect/>
          </a:stretch>
        </p:blipFill>
        <p:spPr>
          <a:xfrm>
            <a:off x="8037830" y="3810635"/>
            <a:ext cx="3642995" cy="23856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401c1552-b2e4-48fc-810e-18efdb7312e5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泉州海峡体育中心试驾场地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242</cp:revision>
  <dcterms:created xsi:type="dcterms:W3CDTF">2019-06-19T02:08:00Z</dcterms:created>
  <dcterms:modified xsi:type="dcterms:W3CDTF">2023-05-04T06:12:26Z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AA573ECA6AC24817968C7CBEF70344C8</vt:lpwstr>
  </property>
</Properties>
</file>