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8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411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84" userDrawn="1">
          <p15:clr>
            <a:srgbClr val="A4A3A4"/>
          </p15:clr>
        </p15:guide>
        <p15:guide id="6" pos="4990" userDrawn="1">
          <p15:clr>
            <a:srgbClr val="A4A3A4"/>
          </p15:clr>
        </p15:guide>
        <p15:guide id="7" pos="2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58"/>
        <p:guide pos="258"/>
        <p:guide pos="7411"/>
        <p:guide orient="horz" pos="837"/>
        <p:guide orient="horz" pos="3784"/>
        <p:guide pos="4990"/>
        <p:guide pos="26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shizhan\Desktop\微信图片_20210111132326.jpg微信图片_202101111323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6880" y="860425"/>
            <a:ext cx="11355070" cy="59975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6880" y="86042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珠海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海泉湾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36880" y="5371465"/>
            <a:ext cx="113506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珠海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海泉湾试驾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位于港中旅（珠海）海泉湾度假区内，地处珠海西部海滨，为各类轿车提供专业的测试、培训、试驾、比赛等活动场地。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746" r="498"/>
          <a:stretch>
            <a:fillRect/>
          </a:stretch>
        </p:blipFill>
        <p:spPr>
          <a:xfrm>
            <a:off x="7940040" y="1657350"/>
            <a:ext cx="3818890" cy="2261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9550" y="41402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长200m 宽100m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共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水泥地面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珠海海泉湾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5" y="1329055"/>
            <a:ext cx="6684645" cy="4690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4461" b="-203"/>
          <a:stretch>
            <a:fillRect/>
          </a:stretch>
        </p:blipFill>
        <p:spPr>
          <a:xfrm>
            <a:off x="408940" y="1131570"/>
            <a:ext cx="3723005" cy="2275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5265"/>
          <a:stretch>
            <a:fillRect/>
          </a:stretch>
        </p:blipFill>
        <p:spPr>
          <a:xfrm>
            <a:off x="4260850" y="3798570"/>
            <a:ext cx="3713480" cy="227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194" t="-322" b="-381"/>
          <a:stretch>
            <a:fillRect/>
          </a:stretch>
        </p:blipFill>
        <p:spPr>
          <a:xfrm>
            <a:off x="411480" y="3799840"/>
            <a:ext cx="3728085" cy="2268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82" b="4291"/>
          <a:stretch>
            <a:fillRect/>
          </a:stretch>
        </p:blipFill>
        <p:spPr>
          <a:xfrm>
            <a:off x="4260850" y="1135380"/>
            <a:ext cx="3709670" cy="22720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r="11989"/>
          <a:stretch>
            <a:fillRect/>
          </a:stretch>
        </p:blipFill>
        <p:spPr>
          <a:xfrm>
            <a:off x="8095615" y="3789680"/>
            <a:ext cx="3736975" cy="2268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r="6791" b="4625"/>
          <a:stretch>
            <a:fillRect/>
          </a:stretch>
        </p:blipFill>
        <p:spPr>
          <a:xfrm>
            <a:off x="8098790" y="1136015"/>
            <a:ext cx="3710305" cy="22688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6950" y="3444875"/>
            <a:ext cx="2584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未来派轿跑SUV 马自达CX-4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98940" y="3427095"/>
            <a:ext cx="1485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  <a:sym typeface="+mn-ea"/>
              </a:rPr>
              <a:t>比亚迪秦CRC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3940" y="3424555"/>
            <a:ext cx="2484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比亚迪秦CRC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1415" y="6145530"/>
            <a:ext cx="2219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东风日产西玛珠试驾会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45710" y="6167120"/>
            <a:ext cx="2100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驭星行动-吉利星越深度试驾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24265" y="6144895"/>
            <a:ext cx="2237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捷达Sportline媒体试驾品鉴会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d1a2ab6-9b8c-42ef-965a-67bf0eb2cce0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珠海海泉湾试驾场地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珠海海泉湾试驾场地</dc:title>
  <dc:creator/>
  <cp:lastModifiedBy>胖子不会少吃</cp:lastModifiedBy>
  <cp:revision>265</cp:revision>
  <dcterms:created xsi:type="dcterms:W3CDTF">2019-06-19T02:08:00Z</dcterms:created>
  <dcterms:modified xsi:type="dcterms:W3CDTF">2023-05-05T06:43:49Z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9811E32BC3F341CF9F73C1EAA94AC575</vt:lpwstr>
  </property>
</Properties>
</file>