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6" userDrawn="1">
          <p15:clr>
            <a:srgbClr val="A4A3A4"/>
          </p15:clr>
        </p15:guide>
        <p15:guide id="2" pos="277" userDrawn="1">
          <p15:clr>
            <a:srgbClr val="A4A3A4"/>
          </p15:clr>
        </p15:guide>
        <p15:guide id="3" pos="7436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orient="horz" pos="1079" userDrawn="1">
          <p15:clr>
            <a:srgbClr val="A4A3A4"/>
          </p15:clr>
        </p15:guide>
        <p15:guide id="7" pos="5222" userDrawn="1">
          <p15:clr>
            <a:srgbClr val="A4A3A4"/>
          </p15:clr>
        </p15:guide>
        <p15:guide id="8" orient="horz" pos="3001" userDrawn="1">
          <p15:clr>
            <a:srgbClr val="A4A3A4"/>
          </p15:clr>
        </p15:guide>
        <p15:guide id="9" orient="horz" pos="876" userDrawn="1">
          <p15:clr>
            <a:srgbClr val="A4A3A4"/>
          </p15:clr>
        </p15:guide>
        <p15:guide id="10" pos="2552" userDrawn="1">
          <p15:clr>
            <a:srgbClr val="A4A3A4"/>
          </p15:clr>
        </p15:guide>
        <p15:guide id="11" pos="2721" userDrawn="1">
          <p15:clr>
            <a:srgbClr val="A4A3A4"/>
          </p15:clr>
        </p15:guide>
        <p15:guide id="12" pos="5082" userDrawn="1">
          <p15:clr>
            <a:srgbClr val="A4A3A4"/>
          </p15:clr>
        </p15:guide>
        <p15:guide id="13" orient="horz" pos="2123" userDrawn="1">
          <p15:clr>
            <a:srgbClr val="A4A3A4"/>
          </p15:clr>
        </p15:guide>
        <p15:guide id="14" orient="horz" pos="37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06"/>
        <p:guide pos="277"/>
        <p:guide pos="7436"/>
        <p:guide orient="horz" pos="637"/>
        <p:guide orient="horz" pos="3316"/>
        <p:guide orient="horz" pos="1079"/>
        <p:guide pos="5222"/>
        <p:guide orient="horz" pos="3001"/>
        <p:guide orient="horz" pos="876"/>
        <p:guide pos="2552"/>
        <p:guide pos="2721"/>
        <p:guide pos="5082"/>
        <p:guide orient="horz" pos="2123"/>
        <p:guide orient="horz" pos="37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79ed6d151776023bcf089fe019b5a6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0215" y="1011555"/>
            <a:ext cx="11393170" cy="58445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0800000">
            <a:off x="459740" y="5340350"/>
            <a:ext cx="11339195" cy="15119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13385" y="979805"/>
            <a:ext cx="1082484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上海浦东川沙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试驾场地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3385" y="6005830"/>
            <a:ext cx="10678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b="1" spc="1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上海浦东川沙试驾场地，地处上海浦东新区川沙地区，毗邻浦东机场和佛罗伦萨小镇，距离浦东国际机场，仅为10公里，驾车用时15分钟左右，交通十分便捷。</a:t>
            </a:r>
            <a:endParaRPr lang="zh-CN" altLang="en-US" sz="1200" b="1" spc="100" dirty="0" smtClean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031480" y="3794760"/>
            <a:ext cx="41097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5</a:t>
            </a:r>
            <a:r>
              <a:rPr lang="zh-CN" altLang="en-US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长350m  最长宽110m 最短宽38m  沥青地面 全封闭</a:t>
            </a:r>
            <a:endParaRPr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380v/150kw 方便接水  固定洗手间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 充电桩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7" name="图片 6" descr="0cfcb2b153d3ad7ffa596bedeae628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8945" y="1713230"/>
            <a:ext cx="3735705" cy="2106930"/>
          </a:xfrm>
          <a:prstGeom prst="rect">
            <a:avLst/>
          </a:prstGeom>
        </p:spPr>
      </p:pic>
      <p:pic>
        <p:nvPicPr>
          <p:cNvPr id="5" name="图片 4" descr="上海浦东川沙试驾场地-新版-01"/>
          <p:cNvPicPr>
            <a:picLocks noChangeAspect="1"/>
          </p:cNvPicPr>
          <p:nvPr/>
        </p:nvPicPr>
        <p:blipFill>
          <a:blip r:embed="rId2"/>
          <a:srcRect t="7385"/>
          <a:stretch>
            <a:fillRect/>
          </a:stretch>
        </p:blipFill>
        <p:spPr>
          <a:xfrm>
            <a:off x="440055" y="1381760"/>
            <a:ext cx="7100570" cy="46507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055" y="3797300"/>
            <a:ext cx="3601085" cy="23996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40055" y="6268720"/>
            <a:ext cx="3582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梅赛德斯奔驰试驾</a:t>
            </a:r>
            <a:endParaRPr lang="zh-CN" sz="120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4025" y="3449955"/>
            <a:ext cx="35687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路虎全地形驾探营</a:t>
            </a:r>
            <a:endParaRPr lang="zh-CN" altLang="en-US" sz="12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61180" y="3458210"/>
            <a:ext cx="35687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全新林肯试驾</a:t>
            </a:r>
            <a:endParaRPr lang="zh-CN" altLang="en-US" sz="1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68335" y="3449955"/>
            <a:ext cx="35687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梅赛德斯奔驰试驾</a:t>
            </a:r>
            <a:endParaRPr lang="en-US" altLang="zh-CN" sz="12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05300" y="6268720"/>
            <a:ext cx="371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比亚迪汉唐性能体验日</a:t>
            </a:r>
            <a:endParaRPr lang="zh-CN" sz="1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67700" y="6268720"/>
            <a:ext cx="3523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广汽新能源试驾</a:t>
            </a:r>
            <a:endParaRPr lang="zh-CN" sz="120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0055" y="1010920"/>
            <a:ext cx="3585210" cy="23983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97350" y="1010920"/>
            <a:ext cx="3959860" cy="2384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925" y="1010920"/>
            <a:ext cx="3587115" cy="23596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06240" y="3796665"/>
            <a:ext cx="3955415" cy="2400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89925" y="3797300"/>
            <a:ext cx="3587750" cy="23996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ZWMzNTVlMTI5YThkMWMzZjQ1MzliM2IzMmJjOGRkNmYifQ=="/>
  <p:tag name="KSO_WPP_MARK_KEY" val="4759f52e-ad8e-48b2-b491-399677239b8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上海浦东川沙试驾场地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222</cp:revision>
  <dcterms:created xsi:type="dcterms:W3CDTF">2019-06-19T02:08:00Z</dcterms:created>
  <dcterms:modified xsi:type="dcterms:W3CDTF">2023-05-16T02:49:48Z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C5DCDFBD16D44A599F289EBC432F16CD</vt:lpwstr>
  </property>
</Properties>
</file>