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8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398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804" userDrawn="1">
          <p15:clr>
            <a:srgbClr val="A4A3A4"/>
          </p15:clr>
        </p15:guide>
        <p15:guide id="6" pos="4990" userDrawn="1">
          <p15:clr>
            <a:srgbClr val="A4A3A4"/>
          </p15:clr>
        </p15:guide>
        <p15:guide id="7" pos="2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58"/>
        <p:guide pos="258"/>
        <p:guide pos="7398"/>
        <p:guide orient="horz" pos="837"/>
        <p:guide orient="horz" pos="3804"/>
        <p:guide pos="4990"/>
        <p:guide pos="2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9575" y="860425"/>
            <a:ext cx="11440160" cy="5996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6880" y="860425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合肥新港试驾场地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36880" y="5371465"/>
            <a:ext cx="113506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9575" y="5769610"/>
            <a:ext cx="11336020" cy="10871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合肥新港试驾场地，位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于合肥市桃花工业园新港南区，总占地面积 720 亩。试验场测试路面满足乘用车、轻型商用车和重型商用车的可靠性及专项性能测试，主要包括高环、耐久异响路、动态广场、ABS 制动路、直线性能路面、外部噪音路、弯道制动路等多种功能区域。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试驾区域长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75m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3370" y="4140200"/>
            <a:ext cx="3839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170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共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13000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柏油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zh-CN"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合肥新港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927100"/>
            <a:ext cx="7190105" cy="508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913370" y="1311910"/>
            <a:ext cx="3842385" cy="25901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950" y="3444875"/>
            <a:ext cx="2584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场地鸟瞰图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8940" y="3427095"/>
            <a:ext cx="1485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直线测试区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3940" y="3424555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高环道路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1415" y="6145530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试驾区域空场图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5710" y="6167120"/>
            <a:ext cx="210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比利时路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24265" y="6144895"/>
            <a:ext cx="2237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沥青坑洼路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1135380"/>
            <a:ext cx="3717290" cy="227139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11955" y="1135380"/>
            <a:ext cx="3709670" cy="2271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035925" y="1135380"/>
            <a:ext cx="3709670" cy="2271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2275" y="3728720"/>
            <a:ext cx="3717290" cy="2317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211955" y="3728720"/>
            <a:ext cx="3699510" cy="2317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046085" y="3723005"/>
            <a:ext cx="3709035" cy="232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4d1a2ab6-9b8c-42ef-965a-67bf0eb2cce0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珠海海泉湾试驾场地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珠海海泉湾试驾场地</dc:title>
  <dc:creator/>
  <cp:lastModifiedBy>胖子不会少吃</cp:lastModifiedBy>
  <cp:revision>275</cp:revision>
  <dcterms:created xsi:type="dcterms:W3CDTF">2019-06-19T02:08:00Z</dcterms:created>
  <dcterms:modified xsi:type="dcterms:W3CDTF">2023-05-29T06:12:43Z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9811E32BC3F341CF9F73C1EAA94AC575</vt:lpwstr>
  </property>
</Properties>
</file>