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9" r:id="rId3"/>
    <p:sldId id="414" r:id="rId4"/>
    <p:sldId id="422" r:id="rId5"/>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3" userDrawn="1">
          <p15:clr>
            <a:srgbClr val="A4A3A4"/>
          </p15:clr>
        </p15:guide>
        <p15:guide id="3" pos="7372" userDrawn="1">
          <p15:clr>
            <a:srgbClr val="A4A3A4"/>
          </p15:clr>
        </p15:guide>
        <p15:guide id="4" orient="horz" pos="837" userDrawn="1">
          <p15:clr>
            <a:srgbClr val="A4A3A4"/>
          </p15:clr>
        </p15:guide>
        <p15:guide id="5" orient="horz" pos="4010" userDrawn="1">
          <p15:clr>
            <a:srgbClr val="A4A3A4"/>
          </p15:clr>
        </p15:guide>
        <p15:guide id="6" pos="2498" userDrawn="1">
          <p15:clr>
            <a:srgbClr val="A4A3A4"/>
          </p15:clr>
        </p15:guide>
        <p15:guide id="7" pos="49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263"/>
        <p:guide pos="7372"/>
        <p:guide orient="horz" pos="837"/>
        <p:guide orient="horz" pos="4010"/>
        <p:guide pos="2498"/>
        <p:guide pos="497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descr="试俱LOGO+R"/>
          <p:cNvPicPr>
            <a:picLocks noChangeAspect="1"/>
          </p:cNvPicPr>
          <p:nvPr userDrawn="1"/>
        </p:nvPicPr>
        <p:blipFill>
          <a:blip r:embed="rId6"/>
          <a:srcRect t="20313" b="21979"/>
          <a:stretch>
            <a:fillRect/>
          </a:stretch>
        </p:blipFill>
        <p:spPr>
          <a:xfrm>
            <a:off x="326390" y="214630"/>
            <a:ext cx="2907030" cy="530225"/>
          </a:xfrm>
          <a:prstGeom prst="rect">
            <a:avLst/>
          </a:prstGeom>
        </p:spPr>
      </p:pic>
      <p:pic>
        <p:nvPicPr>
          <p:cNvPr id="3" name="图片 2" descr="a7a756c211b02af0ecd73b7417b0f30"/>
          <p:cNvPicPr>
            <a:picLocks noChangeAspect="1"/>
          </p:cNvPicPr>
          <p:nvPr userDrawn="1"/>
        </p:nvPicPr>
        <p:blipFill>
          <a:blip r:embed="rId7"/>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image" Target="../media/image8.png"/><Relationship Id="rId2" Type="http://schemas.openxmlformats.org/officeDocument/2006/relationships/image" Target="../media/image7.png"/><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 descr="57777图片"/>
          <p:cNvPicPr>
            <a:picLocks noChangeAspect="1"/>
          </p:cNvPicPr>
          <p:nvPr/>
        </p:nvPicPr>
        <p:blipFill>
          <a:blip r:embed="rId1"/>
          <a:srcRect t="26370" b="4583"/>
          <a:stretch>
            <a:fillRect/>
          </a:stretch>
        </p:blipFill>
        <p:spPr>
          <a:xfrm>
            <a:off x="417830" y="1012190"/>
            <a:ext cx="11288395" cy="5845810"/>
          </a:xfrm>
          <a:prstGeom prst="rect">
            <a:avLst/>
          </a:prstGeom>
        </p:spPr>
      </p:pic>
      <p:sp>
        <p:nvSpPr>
          <p:cNvPr id="4" name="标题 3"/>
          <p:cNvSpPr>
            <a:spLocks noGrp="1"/>
          </p:cNvSpPr>
          <p:nvPr>
            <p:ph type="title"/>
          </p:nvPr>
        </p:nvSpPr>
        <p:spPr/>
        <p:txBody>
          <a:bodyPr/>
          <a:p>
            <a:r>
              <a:rPr altLang="zh-CN">
                <a:solidFill>
                  <a:schemeClr val="bg1"/>
                </a:solidFill>
              </a:rPr>
              <a:t>保定音乐广场</a:t>
            </a:r>
            <a:r>
              <a:rPr lang="en-US" altLang="zh-CN">
                <a:solidFill>
                  <a:schemeClr val="bg1"/>
                </a:solidFill>
              </a:rPr>
              <a:t> </a:t>
            </a:r>
            <a:r>
              <a:rPr altLang="zh-CN">
                <a:solidFill>
                  <a:schemeClr val="bg1"/>
                </a:solidFill>
              </a:rPr>
              <a:t>试驾场地</a:t>
            </a:r>
            <a:endParaRPr altLang="zh-CN">
              <a:solidFill>
                <a:schemeClr val="bg1"/>
              </a:solidFill>
            </a:endParaRPr>
          </a:p>
        </p:txBody>
      </p:sp>
      <p:sp>
        <p:nvSpPr>
          <p:cNvPr id="6" name="矩形 5"/>
          <p:cNvSpPr/>
          <p:nvPr/>
        </p:nvSpPr>
        <p:spPr>
          <a:xfrm rot="10800000">
            <a:off x="417195" y="5372735"/>
            <a:ext cx="11286490" cy="1485265"/>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20370" y="6125845"/>
            <a:ext cx="11285855" cy="645160"/>
          </a:xfrm>
          <a:prstGeom prst="rect">
            <a:avLst/>
          </a:prstGeom>
          <a:noFill/>
          <a:ln>
            <a:noFill/>
          </a:ln>
        </p:spPr>
        <p:txBody>
          <a:bodyPr wrap="square" rtlCol="0">
            <a:spAutoFit/>
          </a:bodyPr>
          <a:p>
            <a:pPr>
              <a:lnSpc>
                <a:spcPct val="150000"/>
              </a:lnSpc>
            </a:pP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保定音乐广场试驾场地，位于河北省保定市竞秀区西二环烽火台东路生态园真天地游乐园西门大汲店村文化广场，交通便利，</a:t>
            </a: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长300m，宽100m，</a:t>
            </a: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场地总面积约：30000㎡，可同时容纳</a:t>
            </a:r>
            <a:r>
              <a:rPr lang="en-US" alt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万人。广场内有LED大屏、5D水秀表演、观光车15辆12座、旅游大巴车50座。</a:t>
            </a:r>
            <a:endPar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nvSpPr>
        <p:spPr>
          <a:xfrm>
            <a:off x="7773670" y="4156075"/>
            <a:ext cx="4104640" cy="1568450"/>
          </a:xfrm>
          <a:prstGeom prst="rect">
            <a:avLst/>
          </a:prstGeom>
          <a:noFill/>
        </p:spPr>
        <p:txBody>
          <a:bodyPr wrap="square" rtlCol="0">
            <a:spAutoFit/>
          </a:bodyPr>
          <a:p>
            <a:pPr>
              <a:lnSpc>
                <a:spcPct val="200000"/>
              </a:lnSpc>
            </a:pPr>
            <a:r>
              <a:rPr lang="zh-CN" altLang="en-US" sz="1200" b="1">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200000"/>
              </a:lnSpc>
            </a:pPr>
            <a:r>
              <a:rPr lang="zh-CN" altLang="en-US" sz="1200" b="1">
                <a:latin typeface="+mn-ea"/>
                <a:cs typeface="+mn-ea"/>
              </a:rPr>
              <a:t>场地面积：</a:t>
            </a:r>
            <a:r>
              <a:rPr sz="1200">
                <a:latin typeface="+mn-ea"/>
                <a:cs typeface="+mn-ea"/>
              </a:rPr>
              <a:t>长300m 宽100m</a:t>
            </a:r>
            <a:r>
              <a:rPr lang="en-US" altLang="zh-CN" sz="1200" b="1">
                <a:latin typeface="+mn-ea"/>
                <a:cs typeface="+mn-ea"/>
              </a:rPr>
              <a:t> </a:t>
            </a:r>
            <a:r>
              <a:rPr sz="1200">
                <a:latin typeface="+mn-ea"/>
                <a:cs typeface="+mn-ea"/>
                <a:sym typeface="+mn-ea"/>
              </a:rPr>
              <a:t>面积约：30000㎡</a:t>
            </a:r>
            <a:r>
              <a:rPr lang="en-US" altLang="zh-CN" sz="1200">
                <a:latin typeface="+mn-ea"/>
                <a:cs typeface="+mn-ea"/>
              </a:rPr>
              <a:t> </a:t>
            </a:r>
            <a:r>
              <a:rPr lang="zh-CN" altLang="en-US" sz="1200">
                <a:latin typeface="+mn-ea"/>
                <a:cs typeface="+mn-ea"/>
              </a:rPr>
              <a:t>全封闭</a:t>
            </a:r>
            <a:r>
              <a:rPr lang="en-US" altLang="zh-CN" sz="1200">
                <a:latin typeface="+mn-ea"/>
                <a:cs typeface="+mn-ea"/>
              </a:rPr>
              <a:t> </a:t>
            </a:r>
            <a:endParaRPr lang="zh-CN" altLang="en-US" sz="1200" b="1">
              <a:latin typeface="+mn-ea"/>
              <a:cs typeface="+mn-ea"/>
            </a:endParaRPr>
          </a:p>
          <a:p>
            <a:pPr>
              <a:lnSpc>
                <a:spcPct val="200000"/>
              </a:lnSpc>
            </a:pPr>
            <a:r>
              <a:rPr lang="zh-CN" altLang="en-US" sz="1200" b="1">
                <a:latin typeface="+mn-ea"/>
                <a:cs typeface="+mn-ea"/>
              </a:rPr>
              <a:t>供电供水：</a:t>
            </a:r>
            <a:r>
              <a:rPr sz="1200">
                <a:latin typeface="+mn-ea"/>
                <a:cs typeface="+mn-ea"/>
                <a:sym typeface="+mn-ea"/>
              </a:rPr>
              <a:t>380v/</a:t>
            </a:r>
            <a:r>
              <a:rPr lang="en-US" sz="1200">
                <a:latin typeface="+mn-ea"/>
                <a:cs typeface="+mn-ea"/>
                <a:sym typeface="+mn-ea"/>
              </a:rPr>
              <a:t>100kw </a:t>
            </a:r>
            <a:r>
              <a:rPr sz="1200">
                <a:latin typeface="+mn-ea"/>
                <a:cs typeface="+mn-ea"/>
                <a:sym typeface="+mn-ea"/>
              </a:rPr>
              <a:t>方便接水</a:t>
            </a:r>
            <a:endParaRPr sz="1200">
              <a:latin typeface="+mn-ea"/>
              <a:cs typeface="+mn-ea"/>
              <a:sym typeface="+mn-ea"/>
            </a:endParaRPr>
          </a:p>
          <a:p>
            <a:pPr>
              <a:lnSpc>
                <a:spcPct val="200000"/>
              </a:lnSpc>
            </a:pPr>
            <a:r>
              <a:rPr lang="zh-CN" altLang="en-US" sz="1200" b="1">
                <a:latin typeface="+mn-ea"/>
                <a:cs typeface="+mn-ea"/>
              </a:rPr>
              <a:t>配套设施：</a:t>
            </a:r>
            <a:r>
              <a:rPr lang="zh-CN" altLang="en-US" sz="1200">
                <a:latin typeface="+mn-ea"/>
                <a:cs typeface="+mn-ea"/>
              </a:rPr>
              <a:t>停车位</a:t>
            </a:r>
            <a:r>
              <a:rPr lang="en-US" altLang="zh-CN" sz="1200">
                <a:latin typeface="+mn-ea"/>
                <a:cs typeface="+mn-ea"/>
              </a:rPr>
              <a:t> </a:t>
            </a:r>
            <a:r>
              <a:rPr lang="zh-CN" altLang="en-US" sz="1200">
                <a:latin typeface="+mn-ea"/>
                <a:cs typeface="+mn-ea"/>
              </a:rPr>
              <a:t>固定卫生间</a:t>
            </a:r>
            <a:endParaRPr lang="zh-CN" altLang="en-US" sz="1200">
              <a:latin typeface="+mn-ea"/>
              <a:cs typeface="+mn-ea"/>
            </a:endParaRPr>
          </a:p>
        </p:txBody>
      </p:sp>
      <p:pic>
        <p:nvPicPr>
          <p:cNvPr id="2" name="图片 1" descr="图片"/>
          <p:cNvPicPr>
            <a:picLocks noChangeAspect="1"/>
          </p:cNvPicPr>
          <p:nvPr/>
        </p:nvPicPr>
        <p:blipFill>
          <a:blip r:embed="rId1"/>
          <a:srcRect l="14288" t="5946" r="32795" b="38966"/>
          <a:stretch>
            <a:fillRect/>
          </a:stretch>
        </p:blipFill>
        <p:spPr>
          <a:xfrm>
            <a:off x="7893050" y="1333500"/>
            <a:ext cx="3852545" cy="2591435"/>
          </a:xfrm>
          <a:prstGeom prst="rect">
            <a:avLst/>
          </a:prstGeom>
        </p:spPr>
      </p:pic>
      <p:pic>
        <p:nvPicPr>
          <p:cNvPr id="3" name="图片 2" descr="2934ae7d4969cf3df7907c8c73f1623"/>
          <p:cNvPicPr>
            <a:picLocks noChangeAspect="1"/>
          </p:cNvPicPr>
          <p:nvPr/>
        </p:nvPicPr>
        <p:blipFill>
          <a:blip r:embed="rId2"/>
          <a:stretch>
            <a:fillRect/>
          </a:stretch>
        </p:blipFill>
        <p:spPr>
          <a:xfrm>
            <a:off x="0" y="1092200"/>
            <a:ext cx="7839710" cy="493331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7图片"/>
          <p:cNvPicPr>
            <a:picLocks noChangeAspect="1"/>
          </p:cNvPicPr>
          <p:nvPr/>
        </p:nvPicPr>
        <p:blipFill>
          <a:blip r:embed="rId1"/>
          <a:srcRect t="7303"/>
          <a:stretch>
            <a:fillRect/>
          </a:stretch>
        </p:blipFill>
        <p:spPr>
          <a:xfrm>
            <a:off x="489585" y="3886835"/>
            <a:ext cx="3624580" cy="2479040"/>
          </a:xfrm>
          <a:prstGeom prst="rect">
            <a:avLst/>
          </a:prstGeom>
        </p:spPr>
      </p:pic>
      <p:pic>
        <p:nvPicPr>
          <p:cNvPr id="5" name="图片 4" descr="图5片"/>
          <p:cNvPicPr>
            <a:picLocks noChangeAspect="1"/>
          </p:cNvPicPr>
          <p:nvPr/>
        </p:nvPicPr>
        <p:blipFill>
          <a:blip r:embed="rId2"/>
          <a:srcRect t="10115"/>
          <a:stretch>
            <a:fillRect/>
          </a:stretch>
        </p:blipFill>
        <p:spPr>
          <a:xfrm>
            <a:off x="4275455" y="3885565"/>
            <a:ext cx="3626485" cy="2480310"/>
          </a:xfrm>
          <a:prstGeom prst="rect">
            <a:avLst/>
          </a:prstGeom>
        </p:spPr>
      </p:pic>
      <p:pic>
        <p:nvPicPr>
          <p:cNvPr id="6" name="图片 5" descr="图55片"/>
          <p:cNvPicPr>
            <a:picLocks noChangeAspect="1"/>
          </p:cNvPicPr>
          <p:nvPr/>
        </p:nvPicPr>
        <p:blipFill>
          <a:blip r:embed="rId3"/>
          <a:srcRect t="12437"/>
          <a:stretch>
            <a:fillRect/>
          </a:stretch>
        </p:blipFill>
        <p:spPr>
          <a:xfrm>
            <a:off x="8063230" y="3864610"/>
            <a:ext cx="3656965" cy="2501265"/>
          </a:xfrm>
          <a:prstGeom prst="rect">
            <a:avLst/>
          </a:prstGeom>
        </p:spPr>
      </p:pic>
      <p:pic>
        <p:nvPicPr>
          <p:cNvPr id="13" name="图片 12" descr="57777图片"/>
          <p:cNvPicPr>
            <a:picLocks noChangeAspect="1"/>
          </p:cNvPicPr>
          <p:nvPr/>
        </p:nvPicPr>
        <p:blipFill>
          <a:blip r:embed="rId4"/>
          <a:srcRect t="8802"/>
          <a:stretch>
            <a:fillRect/>
          </a:stretch>
        </p:blipFill>
        <p:spPr>
          <a:xfrm>
            <a:off x="496570" y="1035050"/>
            <a:ext cx="3625850" cy="2487930"/>
          </a:xfrm>
          <a:prstGeom prst="rect">
            <a:avLst/>
          </a:prstGeom>
        </p:spPr>
      </p:pic>
      <p:pic>
        <p:nvPicPr>
          <p:cNvPr id="14" name="图片 13" descr="图57片"/>
          <p:cNvPicPr>
            <a:picLocks noChangeAspect="1"/>
          </p:cNvPicPr>
          <p:nvPr/>
        </p:nvPicPr>
        <p:blipFill>
          <a:blip r:embed="rId5"/>
          <a:srcRect r="4913"/>
          <a:stretch>
            <a:fillRect/>
          </a:stretch>
        </p:blipFill>
        <p:spPr>
          <a:xfrm>
            <a:off x="4276090" y="1031875"/>
            <a:ext cx="3635375" cy="2479675"/>
          </a:xfrm>
          <a:prstGeom prst="rect">
            <a:avLst/>
          </a:prstGeom>
        </p:spPr>
      </p:pic>
      <p:pic>
        <p:nvPicPr>
          <p:cNvPr id="15" name="图片 14" descr="图片"/>
          <p:cNvPicPr>
            <a:picLocks noChangeAspect="1"/>
          </p:cNvPicPr>
          <p:nvPr/>
        </p:nvPicPr>
        <p:blipFill>
          <a:blip r:embed="rId6"/>
          <a:srcRect r="5370"/>
          <a:stretch>
            <a:fillRect/>
          </a:stretch>
        </p:blipFill>
        <p:spPr>
          <a:xfrm>
            <a:off x="8065135" y="1035050"/>
            <a:ext cx="3637915" cy="2484120"/>
          </a:xfrm>
          <a:prstGeom prst="rect">
            <a:avLst/>
          </a:prstGeom>
        </p:spPr>
      </p:pic>
      <p:sp>
        <p:nvSpPr>
          <p:cNvPr id="16" name="文本框 15"/>
          <p:cNvSpPr txBox="1"/>
          <p:nvPr/>
        </p:nvSpPr>
        <p:spPr>
          <a:xfrm>
            <a:off x="1871980" y="3567430"/>
            <a:ext cx="996315" cy="275590"/>
          </a:xfrm>
          <a:prstGeom prst="rect">
            <a:avLst/>
          </a:prstGeom>
          <a:noFill/>
        </p:spPr>
        <p:txBody>
          <a:bodyPr wrap="square" rtlCol="0">
            <a:spAutoFit/>
          </a:bodyPr>
          <a:p>
            <a:r>
              <a:rPr lang="zh-CN" altLang="en-US" sz="1200"/>
              <a:t>场地鸟瞰图</a:t>
            </a:r>
            <a:endParaRPr lang="zh-CN" altLang="en-US" sz="1200"/>
          </a:p>
        </p:txBody>
      </p:sp>
      <p:sp>
        <p:nvSpPr>
          <p:cNvPr id="22" name="文本框 21"/>
          <p:cNvSpPr txBox="1"/>
          <p:nvPr>
            <p:custDataLst>
              <p:tags r:id="rId7"/>
            </p:custDataLst>
          </p:nvPr>
        </p:nvSpPr>
        <p:spPr>
          <a:xfrm>
            <a:off x="9519285" y="3554095"/>
            <a:ext cx="996315" cy="275590"/>
          </a:xfrm>
          <a:prstGeom prst="rect">
            <a:avLst/>
          </a:prstGeom>
          <a:noFill/>
        </p:spPr>
        <p:txBody>
          <a:bodyPr wrap="square" rtlCol="0">
            <a:spAutoFit/>
          </a:bodyPr>
          <a:p>
            <a:r>
              <a:rPr lang="zh-CN" altLang="en-US" sz="1200"/>
              <a:t>场地鸟瞰图</a:t>
            </a:r>
            <a:endParaRPr lang="zh-CN" altLang="en-US" sz="1200"/>
          </a:p>
        </p:txBody>
      </p:sp>
      <p:sp>
        <p:nvSpPr>
          <p:cNvPr id="23" name="文本框 22"/>
          <p:cNvSpPr txBox="1"/>
          <p:nvPr>
            <p:custDataLst>
              <p:tags r:id="rId8"/>
            </p:custDataLst>
          </p:nvPr>
        </p:nvSpPr>
        <p:spPr>
          <a:xfrm>
            <a:off x="5590540" y="3560445"/>
            <a:ext cx="996315" cy="275590"/>
          </a:xfrm>
          <a:prstGeom prst="rect">
            <a:avLst/>
          </a:prstGeom>
          <a:noFill/>
        </p:spPr>
        <p:txBody>
          <a:bodyPr wrap="square" rtlCol="0">
            <a:spAutoFit/>
          </a:bodyPr>
          <a:p>
            <a:r>
              <a:rPr lang="zh-CN" altLang="en-US" sz="1200"/>
              <a:t>场地鸟瞰图</a:t>
            </a:r>
            <a:endParaRPr lang="zh-CN" altLang="en-US" sz="1200"/>
          </a:p>
        </p:txBody>
      </p:sp>
      <p:sp>
        <p:nvSpPr>
          <p:cNvPr id="24" name="文本框 23"/>
          <p:cNvSpPr txBox="1"/>
          <p:nvPr/>
        </p:nvSpPr>
        <p:spPr>
          <a:xfrm>
            <a:off x="1871980" y="6448425"/>
            <a:ext cx="1049020" cy="275590"/>
          </a:xfrm>
          <a:prstGeom prst="rect">
            <a:avLst/>
          </a:prstGeom>
          <a:noFill/>
        </p:spPr>
        <p:txBody>
          <a:bodyPr wrap="square" rtlCol="0">
            <a:spAutoFit/>
          </a:bodyPr>
          <a:p>
            <a:r>
              <a:rPr lang="zh-CN" altLang="en-US" sz="1200"/>
              <a:t>场地实景图</a:t>
            </a:r>
            <a:endParaRPr lang="zh-CN" altLang="en-US" sz="1200"/>
          </a:p>
        </p:txBody>
      </p:sp>
      <p:sp>
        <p:nvSpPr>
          <p:cNvPr id="25" name="文本框 24"/>
          <p:cNvSpPr txBox="1"/>
          <p:nvPr>
            <p:custDataLst>
              <p:tags r:id="rId9"/>
            </p:custDataLst>
          </p:nvPr>
        </p:nvSpPr>
        <p:spPr>
          <a:xfrm>
            <a:off x="9631045" y="6443345"/>
            <a:ext cx="1049020" cy="275590"/>
          </a:xfrm>
          <a:prstGeom prst="rect">
            <a:avLst/>
          </a:prstGeom>
          <a:noFill/>
        </p:spPr>
        <p:txBody>
          <a:bodyPr wrap="square" rtlCol="0">
            <a:spAutoFit/>
          </a:bodyPr>
          <a:p>
            <a:r>
              <a:rPr lang="zh-CN" altLang="en-US" sz="1200"/>
              <a:t>场地实景图</a:t>
            </a:r>
            <a:endParaRPr lang="zh-CN" altLang="en-US" sz="1200"/>
          </a:p>
        </p:txBody>
      </p:sp>
      <p:sp>
        <p:nvSpPr>
          <p:cNvPr id="26" name="文本框 25"/>
          <p:cNvSpPr txBox="1"/>
          <p:nvPr>
            <p:custDataLst>
              <p:tags r:id="rId10"/>
            </p:custDataLst>
          </p:nvPr>
        </p:nvSpPr>
        <p:spPr>
          <a:xfrm>
            <a:off x="5590540" y="6444615"/>
            <a:ext cx="1049020" cy="275590"/>
          </a:xfrm>
          <a:prstGeom prst="rect">
            <a:avLst/>
          </a:prstGeom>
          <a:noFill/>
        </p:spPr>
        <p:txBody>
          <a:bodyPr wrap="square" rtlCol="0">
            <a:spAutoFit/>
          </a:bodyPr>
          <a:p>
            <a:r>
              <a:rPr lang="zh-CN" altLang="en-US" sz="1200"/>
              <a:t>场地实景图</a:t>
            </a:r>
            <a:endParaRPr lang="zh-CN" altLang="en-US" sz="1200"/>
          </a:p>
        </p:txBody>
      </p:sp>
    </p:spTree>
    <p:custDataLst>
      <p:tags r:id="rId1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wm#"/>
  <p:tag name="KSO_WM_TEMPLATE_CATEGORY" val="custom"/>
  <p:tag name="KSO_WM_TEMPLATE_INDEX" val="20205176"/>
</p:tagLst>
</file>

<file path=ppt/tags/tag25.xml><?xml version="1.0" encoding="utf-8"?>
<p:tagLst xmlns:p="http://schemas.openxmlformats.org/presentationml/2006/main">
  <p:tag name="KSO_WPP_MARK_KEY" val="f824af36-1651-4fa5-ba82-f416a479747e"/>
  <p:tag name="COMMONDATA" val="eyJoZGlkIjoiZWMzNTVlMTI5YThkMWMzZjQ1MzliM2IzMmJjOGRkNm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Words>
  <Application>WPS 演示</Application>
  <PresentationFormat>宽屏</PresentationFormat>
  <Paragraphs>21</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保定音乐广场 试驾场地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marlay</cp:lastModifiedBy>
  <cp:revision>279</cp:revision>
  <dcterms:created xsi:type="dcterms:W3CDTF">2019-06-19T02:08:00Z</dcterms:created>
  <dcterms:modified xsi:type="dcterms:W3CDTF">2023-06-02T08:10:27Z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F9A3CC92C1904D349E7047435F034C00</vt:lpwstr>
  </property>
</Properties>
</file>