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3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 userDrawn="1">
          <p15:clr>
            <a:srgbClr val="A4A3A4"/>
          </p15:clr>
        </p15:guide>
        <p15:guide id="2" pos="271" userDrawn="1">
          <p15:clr>
            <a:srgbClr val="A4A3A4"/>
          </p15:clr>
        </p15:guide>
        <p15:guide id="3" pos="7370" userDrawn="1">
          <p15:clr>
            <a:srgbClr val="A4A3A4"/>
          </p15:clr>
        </p15:guide>
        <p15:guide id="4" orient="horz" pos="636" userDrawn="1">
          <p15:clr>
            <a:srgbClr val="A4A3A4"/>
          </p15:clr>
        </p15:guide>
        <p15:guide id="5" orient="horz" pos="3908" userDrawn="1">
          <p15:clr>
            <a:srgbClr val="A4A3A4"/>
          </p15:clr>
        </p15:guide>
        <p15:guide id="6" pos="5028" userDrawn="1">
          <p15:clr>
            <a:srgbClr val="A4A3A4"/>
          </p15:clr>
        </p15:guide>
        <p15:guide id="7" pos="263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387"/>
        <p:guide pos="271"/>
        <p:guide pos="7370"/>
        <p:guide orient="horz" pos="636"/>
        <p:guide orient="horz" pos="3908"/>
        <p:guide pos="5028"/>
        <p:guide pos="2637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p29964305"/>
          <p:cNvPicPr>
            <a:picLocks noChangeAspect="1"/>
          </p:cNvPicPr>
          <p:nvPr/>
        </p:nvPicPr>
        <p:blipFill>
          <a:blip r:embed="rId1"/>
          <a:srcRect t="5740" b="10754"/>
          <a:stretch>
            <a:fillRect/>
          </a:stretch>
        </p:blipFill>
        <p:spPr>
          <a:xfrm>
            <a:off x="427355" y="1022985"/>
            <a:ext cx="11287125" cy="583819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45135" y="1012190"/>
            <a:ext cx="11236325" cy="635000"/>
          </a:xfrm>
        </p:spPr>
        <p:txBody>
          <a:bodyPr/>
          <a:p>
            <a:r>
              <a: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昆明西山区试驾场地</a:t>
            </a:r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830" y="5398135"/>
            <a:ext cx="1130871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45135" y="6250305"/>
            <a:ext cx="10772140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昆明西山区试驾场地位于昆明市西山区团结镇小村棋台线，是昆明面积最大试驾场地，是中国首个高原试驾场地，拥有原生态丛林越野。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7981950" y="4265930"/>
            <a:ext cx="359664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3万/天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长250m 宽80m 水泥地面 全封闭</a:t>
            </a:r>
            <a:endParaRPr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380v/200A 方便供水 固定洗手间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 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950" y="1662430"/>
            <a:ext cx="3740785" cy="2164715"/>
          </a:xfrm>
          <a:prstGeom prst="rect">
            <a:avLst/>
          </a:prstGeom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" name="图片 1" descr="昆明西山区试驾场地-新版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530" y="1009650"/>
            <a:ext cx="7544435" cy="495744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" name="图片 16"/>
          <p:cNvPicPr>
            <a:picLocks noChangeAspect="1"/>
          </p:cNvPicPr>
          <p:nvPr/>
        </p:nvPicPr>
        <p:blipFill>
          <a:blip r:embed="rId1"/>
          <a:srcRect t="11416"/>
          <a:stretch>
            <a:fillRect/>
          </a:stretch>
        </p:blipFill>
        <p:spPr>
          <a:xfrm>
            <a:off x="8041640" y="3665855"/>
            <a:ext cx="3665220" cy="206946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rcRect t="6604" b="5338"/>
          <a:stretch>
            <a:fillRect/>
          </a:stretch>
        </p:blipFill>
        <p:spPr>
          <a:xfrm>
            <a:off x="8060690" y="1298575"/>
            <a:ext cx="3645535" cy="2032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990" y="1277620"/>
            <a:ext cx="3662680" cy="20396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t="5650" b="13913"/>
          <a:stretch>
            <a:fillRect/>
          </a:stretch>
        </p:blipFill>
        <p:spPr>
          <a:xfrm>
            <a:off x="4241800" y="1282700"/>
            <a:ext cx="3670935" cy="20339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rcRect l="1426"/>
          <a:stretch>
            <a:fillRect/>
          </a:stretch>
        </p:blipFill>
        <p:spPr>
          <a:xfrm>
            <a:off x="4241800" y="3639185"/>
            <a:ext cx="3670935" cy="20961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rcRect b="9890"/>
          <a:stretch>
            <a:fillRect/>
          </a:stretch>
        </p:blipFill>
        <p:spPr>
          <a:xfrm>
            <a:off x="441325" y="3649345"/>
            <a:ext cx="3649345" cy="20770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370965" y="5761990"/>
            <a:ext cx="17570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</a:rPr>
              <a:t>瑞风</a:t>
            </a:r>
            <a:r>
              <a:rPr lang="en-US" altLang="zh-CN" sz="1200">
                <a:latin typeface="+mn-ea"/>
                <a:cs typeface="+mn-ea"/>
              </a:rPr>
              <a:t>S</a:t>
            </a:r>
            <a:r>
              <a:rPr lang="en-US" altLang="zh-CN" sz="1200">
                <a:latin typeface="+mn-ea"/>
                <a:cs typeface="+mn-ea"/>
              </a:rPr>
              <a:t>5</a:t>
            </a:r>
            <a:r>
              <a:rPr lang="zh-CN" altLang="en-US" sz="1200">
                <a:latin typeface="+mn-ea"/>
                <a:cs typeface="+mn-ea"/>
              </a:rPr>
              <a:t>舞动驾控体验日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025525" y="3317240"/>
            <a:ext cx="244792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东风Honda驾悦体验营</a:t>
            </a:r>
            <a:endParaRPr lang="en-US" altLang="zh-CN" sz="1200">
              <a:latin typeface="+mn-ea"/>
              <a:cs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843780" y="3316605"/>
            <a:ext cx="244792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东风Honda驾悦体验营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982710" y="3317240"/>
            <a:ext cx="18021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1200">
                <a:latin typeface="+mn-ea"/>
                <a:cs typeface="+mn-ea"/>
                <a:sym typeface="+mn-ea"/>
              </a:rPr>
              <a:t>JEEP</a:t>
            </a:r>
            <a:r>
              <a:rPr lang="zh-CN" altLang="en-US" sz="1200">
                <a:latin typeface="+mn-ea"/>
                <a:cs typeface="+mn-ea"/>
                <a:sym typeface="+mn-ea"/>
              </a:rPr>
              <a:t>全路况体验日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092565" y="5761990"/>
            <a:ext cx="15684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1200">
                <a:latin typeface="+mn-ea"/>
                <a:cs typeface="+mn-ea"/>
                <a:sym typeface="+mn-ea"/>
              </a:rPr>
              <a:t>JEEP</a:t>
            </a:r>
            <a:r>
              <a:rPr lang="zh-CN" altLang="en-US" sz="1200">
                <a:latin typeface="+mn-ea"/>
                <a:cs typeface="+mn-ea"/>
                <a:sym typeface="+mn-ea"/>
              </a:rPr>
              <a:t>全路况体验日</a:t>
            </a:r>
            <a:endParaRPr sz="1200">
              <a:latin typeface="+mn-ea"/>
              <a:cs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095875" y="5761990"/>
            <a:ext cx="200088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瑞风</a:t>
            </a:r>
            <a:r>
              <a:rPr lang="en-US" altLang="zh-CN" sz="1200">
                <a:latin typeface="+mn-ea"/>
                <a:cs typeface="+mn-ea"/>
                <a:sym typeface="+mn-ea"/>
              </a:rPr>
              <a:t>S</a:t>
            </a:r>
            <a:r>
              <a:rPr lang="en-US" altLang="zh-CN" sz="1200">
                <a:latin typeface="+mn-ea"/>
                <a:cs typeface="+mn-ea"/>
                <a:sym typeface="+mn-ea"/>
              </a:rPr>
              <a:t>5</a:t>
            </a:r>
            <a:r>
              <a:rPr lang="zh-CN" altLang="en-US" sz="1200">
                <a:latin typeface="+mn-ea"/>
                <a:cs typeface="+mn-ea"/>
                <a:sym typeface="+mn-ea"/>
              </a:rPr>
              <a:t>舞动驾控体验日</a:t>
            </a:r>
            <a:endParaRPr sz="1200">
              <a:latin typeface="+mn-ea"/>
              <a:cs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KSO_WPP_MARK_KEY" val="cb5605e8-a7a7-43b6-a390-4d5c12092abd"/>
  <p:tag name="COMMONDATA" val="eyJoZGlkIjoiYThmNTk2OGY0ZWVjMTBkZDI2MmM3MThhMjk2ODBkNzg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202</Words>
  <Application>WPS 演示</Application>
  <PresentationFormat>宽屏</PresentationFormat>
  <Paragraphs>22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昆明西山区试驾场地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胖子不会少吃</cp:lastModifiedBy>
  <cp:revision>245</cp:revision>
  <dcterms:created xsi:type="dcterms:W3CDTF">2019-06-19T02:08:00Z</dcterms:created>
  <dcterms:modified xsi:type="dcterms:W3CDTF">2023-06-02T02:51:48Z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5B15E69B6C064F04AD87E743E7444F1A</vt:lpwstr>
  </property>
</Properties>
</file>