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50" userDrawn="1">
          <p15:clr>
            <a:srgbClr val="A4A3A4"/>
          </p15:clr>
        </p15:guide>
        <p15:guide id="3" pos="7394" userDrawn="1">
          <p15:clr>
            <a:srgbClr val="A4A3A4"/>
          </p15:clr>
        </p15:guide>
        <p15:guide id="4" orient="horz" pos="642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8"/>
        <p:guide pos="250"/>
        <p:guide pos="7394"/>
        <p:guide orient="horz" pos="642"/>
        <p:guide orient="horz" pos="3952"/>
        <p:guide pos="5020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018540"/>
            <a:ext cx="11317605" cy="58458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长春国展试驾场地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928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8520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长春国展占地面积 63.17万平方米，室内展览面积6万平方米，可设置2700个标准展位，并有占地15500平方米的室外展场、6000平方米的典礼广场。18万平方米的停车场和2万平方米的集装箱货场, 可停放车辆6千余台。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长春国际会展中心试驾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920115"/>
            <a:ext cx="7320280" cy="5175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6185" y="4077970"/>
            <a:ext cx="3804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80000㎡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水泥地面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380v/300kw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5d2810fbd419c576da1622ef932ed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90" y="1537970"/>
            <a:ext cx="3549650" cy="2440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115060"/>
            <a:ext cx="3674745" cy="2328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r="2610"/>
          <a:stretch>
            <a:fillRect/>
          </a:stretch>
        </p:blipFill>
        <p:spPr>
          <a:xfrm>
            <a:off x="4248150" y="1108075"/>
            <a:ext cx="3695700" cy="2335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295" y="1101090"/>
            <a:ext cx="3681095" cy="2342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5" y="3929380"/>
            <a:ext cx="3676015" cy="2336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2065" b="6512"/>
          <a:stretch>
            <a:fillRect/>
          </a:stretch>
        </p:blipFill>
        <p:spPr>
          <a:xfrm>
            <a:off x="4255135" y="3929380"/>
            <a:ext cx="3699510" cy="2335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b="810"/>
          <a:stretch>
            <a:fillRect/>
          </a:stretch>
        </p:blipFill>
        <p:spPr>
          <a:xfrm>
            <a:off x="466725" y="3929380"/>
            <a:ext cx="3681095" cy="233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25550" y="3496945"/>
            <a:ext cx="2115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全新BMW X1全能挑战赛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25550" y="633984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全系奔腾试乘试驾会 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90635" y="633984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全系奔腾试乘试驾会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33984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全系奔腾试乘试驾会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0150" y="3497580"/>
            <a:ext cx="2115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全新BMW X1全能挑战赛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94750" y="3496945"/>
            <a:ext cx="2115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全新BMW X1全能挑战赛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38bc248c-a0cb-43fe-a519-ad4906e3829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长春国展试驾场地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259</cp:revision>
  <dcterms:created xsi:type="dcterms:W3CDTF">2019-06-19T02:08:00Z</dcterms:created>
  <dcterms:modified xsi:type="dcterms:W3CDTF">2023-06-02T07:07:54Z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47901475972B456AB0E10A56E9E4FD1C</vt:lpwstr>
  </property>
</Properties>
</file>